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94" r:id="rId4"/>
    <p:sldId id="295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4" y="9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8F13A-7944-4B56-BD6E-57FA8076B9D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FF0D7-0E55-4F4F-BC59-43728E264522}">
      <dgm:prSet phldrT="[Text]"/>
      <dgm:spPr/>
      <dgm:t>
        <a:bodyPr/>
        <a:lstStyle/>
        <a:p>
          <a:r>
            <a:rPr lang="en-US" dirty="0" smtClean="0"/>
            <a:t>DESIGN COORDINATION</a:t>
          </a:r>
          <a:endParaRPr lang="en-US" dirty="0"/>
        </a:p>
      </dgm:t>
    </dgm:pt>
    <dgm:pt modelId="{3C03F2C6-737C-4A80-9497-CF05ECFC920E}" type="parTrans" cxnId="{6480A3C9-BE07-46F0-AAA5-D254DBF1951E}">
      <dgm:prSet/>
      <dgm:spPr/>
      <dgm:t>
        <a:bodyPr/>
        <a:lstStyle/>
        <a:p>
          <a:endParaRPr lang="en-US"/>
        </a:p>
      </dgm:t>
    </dgm:pt>
    <dgm:pt modelId="{182DA474-B566-4223-8CB5-E5E07DCB7B6E}" type="sibTrans" cxnId="{6480A3C9-BE07-46F0-AAA5-D254DBF1951E}">
      <dgm:prSet/>
      <dgm:spPr/>
      <dgm:t>
        <a:bodyPr/>
        <a:lstStyle/>
        <a:p>
          <a:endParaRPr lang="en-US"/>
        </a:p>
      </dgm:t>
    </dgm:pt>
    <dgm:pt modelId="{5D6B8765-323D-4C7E-BDEB-C4878FAAAB32}">
      <dgm:prSet phldrT="[Text]" custT="1"/>
      <dgm:spPr/>
      <dgm:t>
        <a:bodyPr/>
        <a:lstStyle/>
        <a:p>
          <a:pPr algn="l"/>
          <a:r>
            <a:rPr lang="en-US" sz="2400" b="1" dirty="0" smtClean="0">
              <a:solidFill>
                <a:srgbClr val="FF0000"/>
              </a:solidFill>
            </a:rPr>
            <a:t>2019</a:t>
          </a:r>
          <a:endParaRPr lang="en-US" sz="2400" b="1" dirty="0" smtClean="0">
            <a:solidFill>
              <a:srgbClr val="FF0000"/>
            </a:solidFill>
          </a:endParaRPr>
        </a:p>
      </dgm:t>
    </dgm:pt>
    <dgm:pt modelId="{242A7918-90B0-4484-A1D5-488B1904F030}" type="parTrans" cxnId="{910CE9D9-DA88-48D1-8A4E-34760CF54418}">
      <dgm:prSet/>
      <dgm:spPr/>
      <dgm:t>
        <a:bodyPr/>
        <a:lstStyle/>
        <a:p>
          <a:endParaRPr lang="en-US"/>
        </a:p>
      </dgm:t>
    </dgm:pt>
    <dgm:pt modelId="{5134A728-4CC0-4B15-8105-5D1D4AE39FA1}" type="sibTrans" cxnId="{910CE9D9-DA88-48D1-8A4E-34760CF54418}">
      <dgm:prSet/>
      <dgm:spPr/>
      <dgm:t>
        <a:bodyPr/>
        <a:lstStyle/>
        <a:p>
          <a:endParaRPr lang="en-US"/>
        </a:p>
      </dgm:t>
    </dgm:pt>
    <dgm:pt modelId="{8A977D37-4D8F-4477-94AB-E7823A40CCD7}">
      <dgm:prSet phldrT="[Text]"/>
      <dgm:spPr/>
      <dgm:t>
        <a:bodyPr/>
        <a:lstStyle/>
        <a:p>
          <a:r>
            <a:rPr lang="en-US" dirty="0" smtClean="0"/>
            <a:t>PHASE 1- DEMO &amp; SITEWORK</a:t>
          </a:r>
          <a:endParaRPr lang="en-US" dirty="0"/>
        </a:p>
      </dgm:t>
    </dgm:pt>
    <dgm:pt modelId="{1B82FE61-46EE-4B99-B935-DB0AC0EE5AEA}" type="parTrans" cxnId="{5C719937-6D40-44C0-8D74-80281020735B}">
      <dgm:prSet/>
      <dgm:spPr/>
      <dgm:t>
        <a:bodyPr/>
        <a:lstStyle/>
        <a:p>
          <a:endParaRPr lang="en-US"/>
        </a:p>
      </dgm:t>
    </dgm:pt>
    <dgm:pt modelId="{8599A386-B493-474B-94A9-E5AB0E3C9BFA}" type="sibTrans" cxnId="{5C719937-6D40-44C0-8D74-80281020735B}">
      <dgm:prSet/>
      <dgm:spPr/>
      <dgm:t>
        <a:bodyPr/>
        <a:lstStyle/>
        <a:p>
          <a:endParaRPr lang="en-US"/>
        </a:p>
      </dgm:t>
    </dgm:pt>
    <dgm:pt modelId="{31AFB4D7-67D3-452C-9169-3D087D4B76BE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0000"/>
              </a:solidFill>
            </a:rPr>
            <a:t>2020</a:t>
          </a:r>
          <a:endParaRPr lang="en-US" sz="2400" b="1" dirty="0" smtClean="0">
            <a:solidFill>
              <a:srgbClr val="FF0000"/>
            </a:solidFill>
          </a:endParaRPr>
        </a:p>
      </dgm:t>
    </dgm:pt>
    <dgm:pt modelId="{FFDC9D1B-9AEC-4D54-BD68-3F2A2E9D554F}" type="parTrans" cxnId="{8621A530-D699-4ADB-84DE-83A65886CA37}">
      <dgm:prSet/>
      <dgm:spPr/>
      <dgm:t>
        <a:bodyPr/>
        <a:lstStyle/>
        <a:p>
          <a:endParaRPr lang="en-US"/>
        </a:p>
      </dgm:t>
    </dgm:pt>
    <dgm:pt modelId="{EA570328-4D6E-421D-8A5F-8FA13A1C46F3}" type="sibTrans" cxnId="{8621A530-D699-4ADB-84DE-83A65886CA37}">
      <dgm:prSet/>
      <dgm:spPr/>
      <dgm:t>
        <a:bodyPr/>
        <a:lstStyle/>
        <a:p>
          <a:endParaRPr lang="en-US"/>
        </a:p>
      </dgm:t>
    </dgm:pt>
    <dgm:pt modelId="{FD4DE4DE-EFE0-44AB-B91B-5491E1631FA1}">
      <dgm:prSet phldrT="[Text]"/>
      <dgm:spPr/>
      <dgm:t>
        <a:bodyPr/>
        <a:lstStyle/>
        <a:p>
          <a:r>
            <a:rPr lang="en-US" dirty="0" smtClean="0"/>
            <a:t>PHASE 2 - BUILDINGS</a:t>
          </a:r>
          <a:endParaRPr lang="en-US" dirty="0"/>
        </a:p>
      </dgm:t>
    </dgm:pt>
    <dgm:pt modelId="{831A6CE5-924A-4DD7-BB35-8A1791B72739}" type="parTrans" cxnId="{4E26A337-D1A9-4EBF-865D-46A2216BA319}">
      <dgm:prSet/>
      <dgm:spPr/>
      <dgm:t>
        <a:bodyPr/>
        <a:lstStyle/>
        <a:p>
          <a:endParaRPr lang="en-US"/>
        </a:p>
      </dgm:t>
    </dgm:pt>
    <dgm:pt modelId="{FF4B5B90-5B9E-44AB-943D-36549666132C}" type="sibTrans" cxnId="{4E26A337-D1A9-4EBF-865D-46A2216BA319}">
      <dgm:prSet/>
      <dgm:spPr/>
      <dgm:t>
        <a:bodyPr/>
        <a:lstStyle/>
        <a:p>
          <a:endParaRPr lang="en-US"/>
        </a:p>
      </dgm:t>
    </dgm:pt>
    <dgm:pt modelId="{5575DD6C-4F67-42DE-A75B-4E724C001F80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0000"/>
              </a:solidFill>
            </a:rPr>
            <a:t>2021 </a:t>
          </a:r>
          <a:r>
            <a:rPr lang="en-US" sz="2400" b="1" dirty="0" smtClean="0">
              <a:solidFill>
                <a:srgbClr val="FF0000"/>
              </a:solidFill>
            </a:rPr>
            <a:t>- </a:t>
          </a:r>
          <a:r>
            <a:rPr lang="en-US" sz="2400" b="1" dirty="0" smtClean="0">
              <a:solidFill>
                <a:srgbClr val="FF0000"/>
              </a:solidFill>
            </a:rPr>
            <a:t>2023</a:t>
          </a:r>
          <a:endParaRPr lang="en-US" sz="2400" b="1" dirty="0" smtClean="0">
            <a:solidFill>
              <a:srgbClr val="FF0000"/>
            </a:solidFill>
          </a:endParaRPr>
        </a:p>
      </dgm:t>
    </dgm:pt>
    <dgm:pt modelId="{D1496B7E-7CA2-48BB-85A9-B03F6203D473}" type="parTrans" cxnId="{330CB597-0E45-4B63-B4EF-BA119FC72E01}">
      <dgm:prSet/>
      <dgm:spPr/>
      <dgm:t>
        <a:bodyPr/>
        <a:lstStyle/>
        <a:p>
          <a:endParaRPr lang="en-US"/>
        </a:p>
      </dgm:t>
    </dgm:pt>
    <dgm:pt modelId="{FBE7413D-54DE-4CEC-AE03-D5C40D51F7F2}" type="sibTrans" cxnId="{330CB597-0E45-4B63-B4EF-BA119FC72E01}">
      <dgm:prSet/>
      <dgm:spPr/>
      <dgm:t>
        <a:bodyPr/>
        <a:lstStyle/>
        <a:p>
          <a:endParaRPr lang="en-US"/>
        </a:p>
      </dgm:t>
    </dgm:pt>
    <dgm:pt modelId="{564A8241-382E-4E47-A400-9B6542AC0D08}" type="pres">
      <dgm:prSet presAssocID="{5408F13A-7944-4B56-BD6E-57FA8076B9D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6876B6D-A3A2-4322-99F0-27C9EB698AD2}" type="pres">
      <dgm:prSet presAssocID="{1DFFF0D7-0E55-4F4F-BC59-43728E264522}" presName="parentText1" presStyleLbl="node1" presStyleIdx="0" presStyleCnt="3" custLinFactNeighborY="-3484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B23DB-F6A8-4EC4-9549-3595F9FF78C9}" type="pres">
      <dgm:prSet presAssocID="{1DFFF0D7-0E55-4F4F-BC59-43728E264522}" presName="childText1" presStyleLbl="solidAlignAcc1" presStyleIdx="0" presStyleCnt="3" custScaleY="19804" custLinFactNeighborY="-571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71FA3-477E-4C37-A8BA-8564826BFE54}" type="pres">
      <dgm:prSet presAssocID="{8A977D37-4D8F-4477-94AB-E7823A40CCD7}" presName="parentText2" presStyleLbl="node1" presStyleIdx="1" presStyleCnt="3" custLinFactNeighborX="419" custLinFactNeighborY="-3484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3A34F-1573-4A22-B107-11CADA21AA0A}" type="pres">
      <dgm:prSet presAssocID="{8A977D37-4D8F-4477-94AB-E7823A40CCD7}" presName="childText2" presStyleLbl="solidAlignAcc1" presStyleIdx="1" presStyleCnt="3" custScaleY="23239" custLinFactNeighborY="-560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E3783-EB95-4445-A0E5-656FEE97D743}" type="pres">
      <dgm:prSet presAssocID="{FD4DE4DE-EFE0-44AB-B91B-5491E1631FA1}" presName="parentText3" presStyleLbl="node1" presStyleIdx="2" presStyleCnt="3" custLinFactNeighborY="-3484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2965A-3F09-4214-83A5-34FACC12266F}" type="pres">
      <dgm:prSet presAssocID="{FD4DE4DE-EFE0-44AB-B91B-5491E1631FA1}" presName="childText3" presStyleLbl="solidAlignAcc1" presStyleIdx="2" presStyleCnt="3" custScaleX="100001" custScaleY="19811" custLinFactNeighborX="1427" custLinFactNeighborY="-567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0CE9D9-DA88-48D1-8A4E-34760CF54418}" srcId="{1DFFF0D7-0E55-4F4F-BC59-43728E264522}" destId="{5D6B8765-323D-4C7E-BDEB-C4878FAAAB32}" srcOrd="0" destOrd="0" parTransId="{242A7918-90B0-4484-A1D5-488B1904F030}" sibTransId="{5134A728-4CC0-4B15-8105-5D1D4AE39FA1}"/>
    <dgm:cxn modelId="{42A8560D-E91F-4389-A2DD-522529B8E699}" type="presOf" srcId="{5408F13A-7944-4B56-BD6E-57FA8076B9DC}" destId="{564A8241-382E-4E47-A400-9B6542AC0D08}" srcOrd="0" destOrd="0" presId="urn:microsoft.com/office/officeart/2009/3/layout/IncreasingArrowsProcess"/>
    <dgm:cxn modelId="{330CB597-0E45-4B63-B4EF-BA119FC72E01}" srcId="{FD4DE4DE-EFE0-44AB-B91B-5491E1631FA1}" destId="{5575DD6C-4F67-42DE-A75B-4E724C001F80}" srcOrd="0" destOrd="0" parTransId="{D1496B7E-7CA2-48BB-85A9-B03F6203D473}" sibTransId="{FBE7413D-54DE-4CEC-AE03-D5C40D51F7F2}"/>
    <dgm:cxn modelId="{95B15DA1-7CCB-409E-9EF1-23A070701439}" type="presOf" srcId="{FD4DE4DE-EFE0-44AB-B91B-5491E1631FA1}" destId="{BE7E3783-EB95-4445-A0E5-656FEE97D743}" srcOrd="0" destOrd="0" presId="urn:microsoft.com/office/officeart/2009/3/layout/IncreasingArrowsProcess"/>
    <dgm:cxn modelId="{8621A530-D699-4ADB-84DE-83A65886CA37}" srcId="{8A977D37-4D8F-4477-94AB-E7823A40CCD7}" destId="{31AFB4D7-67D3-452C-9169-3D087D4B76BE}" srcOrd="0" destOrd="0" parTransId="{FFDC9D1B-9AEC-4D54-BD68-3F2A2E9D554F}" sibTransId="{EA570328-4D6E-421D-8A5F-8FA13A1C46F3}"/>
    <dgm:cxn modelId="{6480A3C9-BE07-46F0-AAA5-D254DBF1951E}" srcId="{5408F13A-7944-4B56-BD6E-57FA8076B9DC}" destId="{1DFFF0D7-0E55-4F4F-BC59-43728E264522}" srcOrd="0" destOrd="0" parTransId="{3C03F2C6-737C-4A80-9497-CF05ECFC920E}" sibTransId="{182DA474-B566-4223-8CB5-E5E07DCB7B6E}"/>
    <dgm:cxn modelId="{5C719937-6D40-44C0-8D74-80281020735B}" srcId="{5408F13A-7944-4B56-BD6E-57FA8076B9DC}" destId="{8A977D37-4D8F-4477-94AB-E7823A40CCD7}" srcOrd="1" destOrd="0" parTransId="{1B82FE61-46EE-4B99-B935-DB0AC0EE5AEA}" sibTransId="{8599A386-B493-474B-94A9-E5AB0E3C9BFA}"/>
    <dgm:cxn modelId="{1FDEBCE9-BE8E-4A59-A812-5D35CFF913A3}" type="presOf" srcId="{1DFFF0D7-0E55-4F4F-BC59-43728E264522}" destId="{46876B6D-A3A2-4322-99F0-27C9EB698AD2}" srcOrd="0" destOrd="0" presId="urn:microsoft.com/office/officeart/2009/3/layout/IncreasingArrowsProcess"/>
    <dgm:cxn modelId="{4E26A337-D1A9-4EBF-865D-46A2216BA319}" srcId="{5408F13A-7944-4B56-BD6E-57FA8076B9DC}" destId="{FD4DE4DE-EFE0-44AB-B91B-5491E1631FA1}" srcOrd="2" destOrd="0" parTransId="{831A6CE5-924A-4DD7-BB35-8A1791B72739}" sibTransId="{FF4B5B90-5B9E-44AB-943D-36549666132C}"/>
    <dgm:cxn modelId="{1D6756D3-2A20-4BFB-AC05-E42EC57DE62E}" type="presOf" srcId="{5575DD6C-4F67-42DE-A75B-4E724C001F80}" destId="{0992965A-3F09-4214-83A5-34FACC12266F}" srcOrd="0" destOrd="0" presId="urn:microsoft.com/office/officeart/2009/3/layout/IncreasingArrowsProcess"/>
    <dgm:cxn modelId="{8BD4E0F8-2455-4A1D-A046-DED31C781AC7}" type="presOf" srcId="{8A977D37-4D8F-4477-94AB-E7823A40CCD7}" destId="{A6C71FA3-477E-4C37-A8BA-8564826BFE54}" srcOrd="0" destOrd="0" presId="urn:microsoft.com/office/officeart/2009/3/layout/IncreasingArrowsProcess"/>
    <dgm:cxn modelId="{B0D17DA9-DE35-4ACF-935B-BF01CF045D08}" type="presOf" srcId="{5D6B8765-323D-4C7E-BDEB-C4878FAAAB32}" destId="{04AB23DB-F6A8-4EC4-9549-3595F9FF78C9}" srcOrd="0" destOrd="0" presId="urn:microsoft.com/office/officeart/2009/3/layout/IncreasingArrowsProcess"/>
    <dgm:cxn modelId="{B8880969-5674-47FD-B095-405812359C7F}" type="presOf" srcId="{31AFB4D7-67D3-452C-9169-3D087D4B76BE}" destId="{5683A34F-1573-4A22-B107-11CADA21AA0A}" srcOrd="0" destOrd="0" presId="urn:microsoft.com/office/officeart/2009/3/layout/IncreasingArrowsProcess"/>
    <dgm:cxn modelId="{BBA039CC-2F8E-4917-B8AB-98317D479AC8}" type="presParOf" srcId="{564A8241-382E-4E47-A400-9B6542AC0D08}" destId="{46876B6D-A3A2-4322-99F0-27C9EB698AD2}" srcOrd="0" destOrd="0" presId="urn:microsoft.com/office/officeart/2009/3/layout/IncreasingArrowsProcess"/>
    <dgm:cxn modelId="{15904583-FB49-4799-B6F2-034E3D190D30}" type="presParOf" srcId="{564A8241-382E-4E47-A400-9B6542AC0D08}" destId="{04AB23DB-F6A8-4EC4-9549-3595F9FF78C9}" srcOrd="1" destOrd="0" presId="urn:microsoft.com/office/officeart/2009/3/layout/IncreasingArrowsProcess"/>
    <dgm:cxn modelId="{10202E9C-B42D-49ED-9DF0-9CC2B3091E13}" type="presParOf" srcId="{564A8241-382E-4E47-A400-9B6542AC0D08}" destId="{A6C71FA3-477E-4C37-A8BA-8564826BFE54}" srcOrd="2" destOrd="0" presId="urn:microsoft.com/office/officeart/2009/3/layout/IncreasingArrowsProcess"/>
    <dgm:cxn modelId="{8594B28C-CC11-4CB5-B181-1E548C9E23A4}" type="presParOf" srcId="{564A8241-382E-4E47-A400-9B6542AC0D08}" destId="{5683A34F-1573-4A22-B107-11CADA21AA0A}" srcOrd="3" destOrd="0" presId="urn:microsoft.com/office/officeart/2009/3/layout/IncreasingArrowsProcess"/>
    <dgm:cxn modelId="{7CEE16F3-CDCB-4DB6-AEB1-B0E56ABC79FE}" type="presParOf" srcId="{564A8241-382E-4E47-A400-9B6542AC0D08}" destId="{BE7E3783-EB95-4445-A0E5-656FEE97D743}" srcOrd="4" destOrd="0" presId="urn:microsoft.com/office/officeart/2009/3/layout/IncreasingArrowsProcess"/>
    <dgm:cxn modelId="{AF53E416-92E4-46DF-9862-F10084AC8A38}" type="presParOf" srcId="{564A8241-382E-4E47-A400-9B6542AC0D08}" destId="{0992965A-3F09-4214-83A5-34FACC12266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76B6D-A3A2-4322-99F0-27C9EB698AD2}">
      <dsp:nvSpPr>
        <dsp:cNvPr id="0" name=""/>
        <dsp:cNvSpPr/>
      </dsp:nvSpPr>
      <dsp:spPr>
        <a:xfrm>
          <a:off x="23728" y="313613"/>
          <a:ext cx="8182143" cy="119163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8917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DESIGN COORDINATION</a:t>
          </a:r>
          <a:endParaRPr lang="en-US" sz="2100" kern="1200" dirty="0"/>
        </a:p>
      </dsp:txBody>
      <dsp:txXfrm>
        <a:off x="23728" y="611521"/>
        <a:ext cx="7884235" cy="595815"/>
      </dsp:txXfrm>
    </dsp:sp>
    <dsp:sp modelId="{04AB23DB-F6A8-4EC4-9549-3595F9FF78C9}">
      <dsp:nvSpPr>
        <dsp:cNvPr id="0" name=""/>
        <dsp:cNvSpPr/>
      </dsp:nvSpPr>
      <dsp:spPr>
        <a:xfrm>
          <a:off x="23728" y="1257299"/>
          <a:ext cx="2520100" cy="4546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2019</a:t>
          </a:r>
          <a:endParaRPr lang="en-US" sz="2400" b="1" kern="1200" dirty="0" smtClean="0">
            <a:solidFill>
              <a:srgbClr val="FF0000"/>
            </a:solidFill>
          </a:endParaRPr>
        </a:p>
      </dsp:txBody>
      <dsp:txXfrm>
        <a:off x="23728" y="1257299"/>
        <a:ext cx="2520100" cy="454605"/>
      </dsp:txXfrm>
    </dsp:sp>
    <dsp:sp modelId="{A6C71FA3-477E-4C37-A8BA-8564826BFE54}">
      <dsp:nvSpPr>
        <dsp:cNvPr id="0" name=""/>
        <dsp:cNvSpPr/>
      </dsp:nvSpPr>
      <dsp:spPr>
        <a:xfrm>
          <a:off x="2567552" y="710823"/>
          <a:ext cx="5662043" cy="119163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8917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PHASE 1- DEMO &amp; SITEWORK</a:t>
          </a:r>
          <a:endParaRPr lang="en-US" sz="2100" kern="1200" dirty="0"/>
        </a:p>
      </dsp:txBody>
      <dsp:txXfrm>
        <a:off x="2567552" y="1008731"/>
        <a:ext cx="5364135" cy="595815"/>
      </dsp:txXfrm>
    </dsp:sp>
    <dsp:sp modelId="{5683A34F-1573-4A22-B107-11CADA21AA0A}">
      <dsp:nvSpPr>
        <dsp:cNvPr id="0" name=""/>
        <dsp:cNvSpPr/>
      </dsp:nvSpPr>
      <dsp:spPr>
        <a:xfrm>
          <a:off x="2543828" y="1638246"/>
          <a:ext cx="2520100" cy="533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2020</a:t>
          </a:r>
          <a:endParaRPr lang="en-US" sz="2400" b="1" kern="1200" dirty="0" smtClean="0">
            <a:solidFill>
              <a:srgbClr val="FF0000"/>
            </a:solidFill>
          </a:endParaRPr>
        </a:p>
      </dsp:txBody>
      <dsp:txXfrm>
        <a:off x="2543828" y="1638246"/>
        <a:ext cx="2520100" cy="533456"/>
      </dsp:txXfrm>
    </dsp:sp>
    <dsp:sp modelId="{BE7E3783-EB95-4445-A0E5-656FEE97D743}">
      <dsp:nvSpPr>
        <dsp:cNvPr id="0" name=""/>
        <dsp:cNvSpPr/>
      </dsp:nvSpPr>
      <dsp:spPr>
        <a:xfrm>
          <a:off x="5063928" y="1108034"/>
          <a:ext cx="3141943" cy="119163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8917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PHASE 2 - BUILDINGS</a:t>
          </a:r>
          <a:endParaRPr lang="en-US" sz="2100" kern="1200" dirty="0"/>
        </a:p>
      </dsp:txBody>
      <dsp:txXfrm>
        <a:off x="5063928" y="1405942"/>
        <a:ext cx="2844035" cy="595815"/>
      </dsp:txXfrm>
    </dsp:sp>
    <dsp:sp modelId="{0992965A-3F09-4214-83A5-34FACC12266F}">
      <dsp:nvSpPr>
        <dsp:cNvPr id="0" name=""/>
        <dsp:cNvSpPr/>
      </dsp:nvSpPr>
      <dsp:spPr>
        <a:xfrm>
          <a:off x="5099877" y="2066493"/>
          <a:ext cx="2520125" cy="4481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2021 </a:t>
          </a:r>
          <a:r>
            <a:rPr lang="en-US" sz="2400" b="1" kern="1200" dirty="0" smtClean="0">
              <a:solidFill>
                <a:srgbClr val="FF0000"/>
              </a:solidFill>
            </a:rPr>
            <a:t>- </a:t>
          </a:r>
          <a:r>
            <a:rPr lang="en-US" sz="2400" b="1" kern="1200" dirty="0" smtClean="0">
              <a:solidFill>
                <a:srgbClr val="FF0000"/>
              </a:solidFill>
            </a:rPr>
            <a:t>2023</a:t>
          </a:r>
          <a:endParaRPr lang="en-US" sz="2400" b="1" kern="1200" dirty="0" smtClean="0">
            <a:solidFill>
              <a:srgbClr val="FF0000"/>
            </a:solidFill>
          </a:endParaRPr>
        </a:p>
      </dsp:txBody>
      <dsp:txXfrm>
        <a:off x="5099877" y="2066493"/>
        <a:ext cx="2520125" cy="448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A06-1870-46AC-9302-F9F6B8C91E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233-1FB2-4179-9D42-1ED157EC5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A06-1870-46AC-9302-F9F6B8C91E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233-1FB2-4179-9D42-1ED157EC5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A06-1870-46AC-9302-F9F6B8C91E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233-1FB2-4179-9D42-1ED157EC5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A06-1870-46AC-9302-F9F6B8C91E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233-1FB2-4179-9D42-1ED157EC5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A06-1870-46AC-9302-F9F6B8C91E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233-1FB2-4179-9D42-1ED157EC5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A06-1870-46AC-9302-F9F6B8C91E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233-1FB2-4179-9D42-1ED157EC5F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A06-1870-46AC-9302-F9F6B8C91E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233-1FB2-4179-9D42-1ED157EC5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A06-1870-46AC-9302-F9F6B8C91E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233-1FB2-4179-9D42-1ED157EC5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A06-1870-46AC-9302-F9F6B8C91E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233-1FB2-4179-9D42-1ED157EC5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A06-1870-46AC-9302-F9F6B8C91E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F38233-1FB2-4179-9D42-1ED157EC5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A06-1870-46AC-9302-F9F6B8C91E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233-1FB2-4179-9D42-1ED157EC5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53A6A06-1870-46AC-9302-F9F6B8C91E0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9F38233-1FB2-4179-9D42-1ED157EC5F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Arts &amp; Culture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February 6,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64" y="0"/>
            <a:ext cx="917272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0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6791" y="5252085"/>
            <a:ext cx="216274" cy="16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8431"/>
            <a:r>
              <a:rPr sz="100" spc="9" dirty="0">
                <a:solidFill>
                  <a:srgbClr val="AAAAAA"/>
                </a:solidFill>
                <a:latin typeface="Arial"/>
                <a:cs typeface="Arial"/>
              </a:rPr>
              <a:t>68</a:t>
            </a:r>
            <a:r>
              <a:rPr sz="100" spc="-6" dirty="0">
                <a:solidFill>
                  <a:srgbClr val="AAAAAA"/>
                </a:solidFill>
                <a:latin typeface="Arial"/>
                <a:cs typeface="Arial"/>
              </a:rPr>
              <a:t>1</a:t>
            </a: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7</a:t>
            </a:r>
            <a:endParaRPr sz="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 rot="900000">
            <a:off x="3598066" y="5142946"/>
            <a:ext cx="33917" cy="129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6</a:t>
            </a:r>
            <a:r>
              <a:rPr sz="100" spc="6" dirty="0">
                <a:solidFill>
                  <a:srgbClr val="AAAAAA"/>
                </a:solidFill>
                <a:latin typeface="Arial"/>
                <a:cs typeface="Arial"/>
              </a:rPr>
              <a:t>8</a:t>
            </a:r>
            <a:r>
              <a:rPr sz="100" spc="-3" dirty="0">
                <a:solidFill>
                  <a:srgbClr val="AAAAAA"/>
                </a:solidFill>
                <a:latin typeface="Arial"/>
                <a:cs typeface="Arial"/>
              </a:rPr>
              <a:t>1</a:t>
            </a: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6</a:t>
            </a:r>
            <a:endParaRPr sz="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5403" y="5005829"/>
            <a:ext cx="145303" cy="43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ctr"/>
            <a:r>
              <a:rPr sz="100" spc="-23" baseline="37037" dirty="0">
                <a:solidFill>
                  <a:srgbClr val="AAAAAA"/>
                </a:solidFill>
                <a:latin typeface="Arial"/>
                <a:cs typeface="Arial"/>
              </a:rPr>
              <a:t>6</a:t>
            </a:r>
            <a:r>
              <a:rPr sz="100" spc="-33" baseline="18518" dirty="0">
                <a:solidFill>
                  <a:srgbClr val="AAAAAA"/>
                </a:solidFill>
                <a:latin typeface="Arial"/>
                <a:cs typeface="Arial"/>
              </a:rPr>
              <a:t>8</a:t>
            </a:r>
            <a:r>
              <a:rPr sz="100" spc="-28" dirty="0">
                <a:solidFill>
                  <a:srgbClr val="AAAAAA"/>
                </a:solidFill>
                <a:latin typeface="Arial"/>
                <a:cs typeface="Arial"/>
              </a:rPr>
              <a:t>1</a:t>
            </a: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5</a:t>
            </a:r>
            <a:endParaRPr sz="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 rot="1020000">
            <a:off x="3607059" y="4857888"/>
            <a:ext cx="34098" cy="129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" spc="16" dirty="0">
                <a:solidFill>
                  <a:srgbClr val="AAAAAA"/>
                </a:solidFill>
                <a:latin typeface="Arial"/>
                <a:cs typeface="Arial"/>
              </a:rPr>
              <a:t>6</a:t>
            </a:r>
            <a:r>
              <a:rPr sz="100" spc="6" dirty="0">
                <a:solidFill>
                  <a:srgbClr val="AAAAAA"/>
                </a:solidFill>
                <a:latin typeface="Arial"/>
                <a:cs typeface="Arial"/>
              </a:rPr>
              <a:t>8</a:t>
            </a:r>
            <a:r>
              <a:rPr sz="100" dirty="0">
                <a:solidFill>
                  <a:srgbClr val="AAAAAA"/>
                </a:solidFill>
                <a:latin typeface="Arial"/>
                <a:cs typeface="Arial"/>
              </a:rPr>
              <a:t>1</a:t>
            </a: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4</a:t>
            </a:r>
            <a:endParaRPr sz="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1320000">
            <a:off x="3573878" y="4683219"/>
            <a:ext cx="33917" cy="129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6</a:t>
            </a:r>
            <a:r>
              <a:rPr sz="100" spc="6" dirty="0">
                <a:solidFill>
                  <a:srgbClr val="AAAAAA"/>
                </a:solidFill>
                <a:latin typeface="Arial"/>
                <a:cs typeface="Arial"/>
              </a:rPr>
              <a:t>8</a:t>
            </a:r>
            <a:r>
              <a:rPr sz="100" spc="-6" dirty="0">
                <a:solidFill>
                  <a:srgbClr val="AAAAAA"/>
                </a:solidFill>
                <a:latin typeface="Arial"/>
                <a:cs typeface="Arial"/>
              </a:rPr>
              <a:t>1</a:t>
            </a: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3</a:t>
            </a:r>
            <a:endParaRPr sz="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2040000">
            <a:off x="3688545" y="4597874"/>
            <a:ext cx="33580" cy="129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" spc="6" dirty="0">
                <a:solidFill>
                  <a:srgbClr val="AAAAAA"/>
                </a:solidFill>
                <a:latin typeface="Arial"/>
                <a:cs typeface="Arial"/>
              </a:rPr>
              <a:t>68</a:t>
            </a:r>
            <a:r>
              <a:rPr sz="100" spc="-3" dirty="0">
                <a:solidFill>
                  <a:srgbClr val="AAAAAA"/>
                </a:solidFill>
                <a:latin typeface="Arial"/>
                <a:cs typeface="Arial"/>
              </a:rPr>
              <a:t>1</a:t>
            </a: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2</a:t>
            </a:r>
            <a:endParaRPr sz="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20880000">
            <a:off x="3777610" y="4293498"/>
            <a:ext cx="34438" cy="129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68</a:t>
            </a:r>
            <a:r>
              <a:rPr sz="100" spc="-3" dirty="0">
                <a:solidFill>
                  <a:srgbClr val="AAAAAA"/>
                </a:solidFill>
                <a:latin typeface="Arial"/>
                <a:cs typeface="Arial"/>
              </a:rPr>
              <a:t>1</a:t>
            </a: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2</a:t>
            </a:r>
            <a:endParaRPr sz="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600000">
            <a:off x="3771142" y="4207765"/>
            <a:ext cx="32745" cy="129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6</a:t>
            </a:r>
            <a:r>
              <a:rPr sz="100" spc="9" dirty="0">
                <a:solidFill>
                  <a:srgbClr val="AAAAAA"/>
                </a:solidFill>
                <a:latin typeface="Arial"/>
                <a:cs typeface="Arial"/>
              </a:rPr>
              <a:t>8</a:t>
            </a:r>
            <a:r>
              <a:rPr sz="100" spc="-3" dirty="0">
                <a:solidFill>
                  <a:srgbClr val="AAAAAA"/>
                </a:solidFill>
                <a:latin typeface="Arial"/>
                <a:cs typeface="Arial"/>
              </a:rPr>
              <a:t>1</a:t>
            </a:r>
            <a:r>
              <a:rPr sz="100" dirty="0">
                <a:solidFill>
                  <a:srgbClr val="AAAAAA"/>
                </a:solidFill>
                <a:latin typeface="Arial"/>
                <a:cs typeface="Arial"/>
              </a:rPr>
              <a:t>1</a:t>
            </a:r>
            <a:endParaRPr sz="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65177" y="4120508"/>
            <a:ext cx="145303" cy="649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6988" algn="ctr">
              <a:lnSpc>
                <a:spcPts val="94"/>
              </a:lnSpc>
            </a:pP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2</a:t>
            </a:r>
            <a:endParaRPr sz="100">
              <a:latin typeface="Arial"/>
              <a:cs typeface="Arial"/>
            </a:endParaRPr>
          </a:p>
          <a:p>
            <a:pPr marR="29369" algn="ctr">
              <a:lnSpc>
                <a:spcPts val="50"/>
              </a:lnSpc>
            </a:pPr>
            <a:r>
              <a:rPr sz="100" dirty="0">
                <a:solidFill>
                  <a:srgbClr val="AAAAAA"/>
                </a:solidFill>
                <a:latin typeface="Arial"/>
                <a:cs typeface="Arial"/>
              </a:rPr>
              <a:t>1</a:t>
            </a:r>
            <a:endParaRPr sz="100">
              <a:latin typeface="Arial"/>
              <a:cs typeface="Arial"/>
            </a:endParaRPr>
          </a:p>
          <a:p>
            <a:pPr marR="32941" algn="ctr">
              <a:lnSpc>
                <a:spcPts val="69"/>
              </a:lnSpc>
            </a:pP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8</a:t>
            </a:r>
            <a:endParaRPr sz="100">
              <a:latin typeface="Arial"/>
              <a:cs typeface="Arial"/>
            </a:endParaRPr>
          </a:p>
          <a:p>
            <a:pPr marR="34528" algn="ctr">
              <a:lnSpc>
                <a:spcPts val="84"/>
              </a:lnSpc>
            </a:pP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6</a:t>
            </a:r>
            <a:endParaRPr sz="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2880000">
            <a:off x="3382699" y="3564915"/>
            <a:ext cx="39313" cy="112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6</a:t>
            </a:r>
            <a:r>
              <a:rPr sz="100" spc="6" dirty="0">
                <a:solidFill>
                  <a:srgbClr val="AAAAAA"/>
                </a:solidFill>
                <a:latin typeface="Arial"/>
                <a:cs typeface="Arial"/>
              </a:rPr>
              <a:t>8</a:t>
            </a:r>
            <a:r>
              <a:rPr sz="100" spc="-3" dirty="0">
                <a:solidFill>
                  <a:srgbClr val="AAAAAA"/>
                </a:solidFill>
                <a:latin typeface="Arial"/>
                <a:cs typeface="Arial"/>
              </a:rPr>
              <a:t>1</a:t>
            </a: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2</a:t>
            </a:r>
            <a:endParaRPr sz="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9500000">
            <a:off x="3581871" y="3535798"/>
            <a:ext cx="32409" cy="129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" spc="6" dirty="0">
                <a:solidFill>
                  <a:srgbClr val="AAAAAA"/>
                </a:solidFill>
                <a:latin typeface="Arial"/>
                <a:cs typeface="Arial"/>
              </a:rPr>
              <a:t>6</a:t>
            </a: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8</a:t>
            </a:r>
            <a:r>
              <a:rPr sz="100" spc="-3" dirty="0">
                <a:solidFill>
                  <a:srgbClr val="AAAAAA"/>
                </a:solidFill>
                <a:latin typeface="Arial"/>
                <a:cs typeface="Arial"/>
              </a:rPr>
              <a:t>1</a:t>
            </a:r>
            <a:r>
              <a:rPr sz="100" dirty="0">
                <a:solidFill>
                  <a:srgbClr val="AAAAAA"/>
                </a:solidFill>
                <a:latin typeface="Arial"/>
                <a:cs typeface="Arial"/>
              </a:rPr>
              <a:t>1</a:t>
            </a:r>
            <a:endParaRPr sz="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6854" y="3359909"/>
            <a:ext cx="145303" cy="484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41"/>
            <a:r>
              <a:rPr sz="100" spc="-23" baseline="18518" dirty="0">
                <a:solidFill>
                  <a:srgbClr val="AAAAAA"/>
                </a:solidFill>
                <a:latin typeface="Arial"/>
                <a:cs typeface="Arial"/>
              </a:rPr>
              <a:t>6</a:t>
            </a:r>
            <a:r>
              <a:rPr sz="100" spc="-14" baseline="18518" dirty="0">
                <a:solidFill>
                  <a:srgbClr val="AAAAAA"/>
                </a:solidFill>
                <a:latin typeface="Arial"/>
                <a:cs typeface="Arial"/>
              </a:rPr>
              <a:t>8</a:t>
            </a:r>
            <a:r>
              <a:rPr sz="100" spc="-25" dirty="0">
                <a:solidFill>
                  <a:srgbClr val="AAAAAA"/>
                </a:solidFill>
                <a:latin typeface="Arial"/>
                <a:cs typeface="Arial"/>
              </a:rPr>
              <a:t>1</a:t>
            </a: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0</a:t>
            </a:r>
            <a:endParaRPr sz="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900000">
            <a:off x="3514852" y="3130105"/>
            <a:ext cx="35612" cy="129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68</a:t>
            </a:r>
            <a:r>
              <a:rPr sz="100" spc="3" dirty="0">
                <a:solidFill>
                  <a:srgbClr val="AAAAAA"/>
                </a:solidFill>
                <a:latin typeface="Arial"/>
                <a:cs typeface="Arial"/>
              </a:rPr>
              <a:t>0</a:t>
            </a: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9</a:t>
            </a:r>
            <a:endParaRPr sz="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720000">
            <a:off x="3697750" y="3004453"/>
            <a:ext cx="35119" cy="129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6</a:t>
            </a:r>
            <a:r>
              <a:rPr sz="100" spc="6" dirty="0">
                <a:solidFill>
                  <a:srgbClr val="AAAAAA"/>
                </a:solidFill>
                <a:latin typeface="Arial"/>
                <a:cs typeface="Arial"/>
              </a:rPr>
              <a:t>8</a:t>
            </a: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08</a:t>
            </a:r>
            <a:endParaRPr sz="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50196" y="2945304"/>
            <a:ext cx="47438" cy="255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100" spc="9" dirty="0">
                <a:solidFill>
                  <a:srgbClr val="AAAAAA"/>
                </a:solidFill>
                <a:latin typeface="Arial"/>
                <a:cs typeface="Arial"/>
              </a:rPr>
              <a:t>680</a:t>
            </a: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8</a:t>
            </a:r>
            <a:endParaRPr sz="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1134" y="2810222"/>
            <a:ext cx="216274" cy="6624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259"/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6</a:t>
            </a:r>
            <a:endParaRPr sz="100">
              <a:latin typeface="Arial"/>
              <a:cs typeface="Arial"/>
            </a:endParaRPr>
          </a:p>
          <a:p>
            <a:pPr marL="44450">
              <a:lnSpc>
                <a:spcPts val="69"/>
              </a:lnSpc>
            </a:pP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8</a:t>
            </a:r>
            <a:endParaRPr sz="100">
              <a:latin typeface="Arial"/>
              <a:cs typeface="Arial"/>
            </a:endParaRPr>
          </a:p>
          <a:p>
            <a:pPr marL="45244">
              <a:lnSpc>
                <a:spcPts val="59"/>
              </a:lnSpc>
            </a:pP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0</a:t>
            </a:r>
            <a:endParaRPr sz="100">
              <a:latin typeface="Arial"/>
              <a:cs typeface="Arial"/>
            </a:endParaRPr>
          </a:p>
          <a:p>
            <a:pPr marL="46434">
              <a:lnSpc>
                <a:spcPts val="69"/>
              </a:lnSpc>
            </a:pP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9</a:t>
            </a:r>
            <a:endParaRPr sz="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5040000">
            <a:off x="3356738" y="2923316"/>
            <a:ext cx="41673" cy="112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" spc="9" dirty="0">
                <a:solidFill>
                  <a:srgbClr val="AAAAAA"/>
                </a:solidFill>
                <a:latin typeface="Arial"/>
                <a:cs typeface="Arial"/>
              </a:rPr>
              <a:t>680</a:t>
            </a:r>
            <a:r>
              <a:rPr sz="100" spc="13" dirty="0">
                <a:solidFill>
                  <a:srgbClr val="AAAAAA"/>
                </a:solidFill>
                <a:latin typeface="Arial"/>
                <a:cs typeface="Arial"/>
              </a:rPr>
              <a:t>9</a:t>
            </a:r>
            <a:endParaRPr sz="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14525" y="2657597"/>
            <a:ext cx="21665" cy="5498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7938"/>
            <a:r>
              <a:rPr sz="100" spc="-3" dirty="0">
                <a:solidFill>
                  <a:srgbClr val="AAAAAA"/>
                </a:solidFill>
                <a:latin typeface="Arial"/>
                <a:cs typeface="Arial"/>
              </a:rPr>
              <a:t>680</a:t>
            </a:r>
            <a:r>
              <a:rPr sz="100" dirty="0">
                <a:solidFill>
                  <a:srgbClr val="AAAAAA"/>
                </a:solidFill>
                <a:latin typeface="Arial"/>
                <a:cs typeface="Arial"/>
              </a:rPr>
              <a:t>8</a:t>
            </a:r>
            <a:endParaRPr sz="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2580000">
            <a:off x="4579975" y="2445668"/>
            <a:ext cx="52439" cy="173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" spc="34" dirty="0">
                <a:solidFill>
                  <a:srgbClr val="AAAAAA"/>
                </a:solidFill>
                <a:latin typeface="Arial"/>
                <a:cs typeface="Arial"/>
              </a:rPr>
              <a:t>6</a:t>
            </a:r>
            <a:r>
              <a:rPr sz="100" spc="22" dirty="0">
                <a:solidFill>
                  <a:srgbClr val="AAAAAA"/>
                </a:solidFill>
                <a:latin typeface="Arial"/>
                <a:cs typeface="Arial"/>
              </a:rPr>
              <a:t>8</a:t>
            </a:r>
            <a:r>
              <a:rPr sz="100" spc="28" dirty="0">
                <a:solidFill>
                  <a:srgbClr val="AAAAAA"/>
                </a:solidFill>
                <a:latin typeface="Arial"/>
                <a:cs typeface="Arial"/>
              </a:rPr>
              <a:t>0</a:t>
            </a:r>
            <a:r>
              <a:rPr sz="100" spc="31" dirty="0">
                <a:solidFill>
                  <a:srgbClr val="AAAAAA"/>
                </a:solidFill>
                <a:latin typeface="Arial"/>
                <a:cs typeface="Arial"/>
              </a:rPr>
              <a:t>5</a:t>
            </a:r>
            <a:endParaRPr sz="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09621" y="2269720"/>
            <a:ext cx="145303" cy="831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556" algn="ctr"/>
            <a:r>
              <a:rPr sz="100" spc="31" dirty="0">
                <a:solidFill>
                  <a:srgbClr val="AAAAAA"/>
                </a:solidFill>
                <a:latin typeface="Arial"/>
                <a:cs typeface="Arial"/>
              </a:rPr>
              <a:t>6</a:t>
            </a:r>
            <a:endParaRPr sz="100">
              <a:latin typeface="Arial"/>
              <a:cs typeface="Arial"/>
            </a:endParaRPr>
          </a:p>
          <a:p>
            <a:pPr algn="ctr">
              <a:lnSpc>
                <a:spcPts val="106"/>
              </a:lnSpc>
            </a:pPr>
            <a:r>
              <a:rPr sz="100" spc="31" dirty="0">
                <a:solidFill>
                  <a:srgbClr val="AAAAAA"/>
                </a:solidFill>
                <a:latin typeface="Arial"/>
                <a:cs typeface="Arial"/>
              </a:rPr>
              <a:t>8</a:t>
            </a:r>
            <a:endParaRPr sz="100">
              <a:latin typeface="Arial"/>
              <a:cs typeface="Arial"/>
            </a:endParaRPr>
          </a:p>
          <a:p>
            <a:pPr marL="3572" algn="ctr">
              <a:lnSpc>
                <a:spcPts val="97"/>
              </a:lnSpc>
            </a:pPr>
            <a:r>
              <a:rPr sz="100" spc="31" dirty="0">
                <a:solidFill>
                  <a:srgbClr val="AAAAAA"/>
                </a:solidFill>
                <a:latin typeface="Arial"/>
                <a:cs typeface="Arial"/>
              </a:rPr>
              <a:t>0</a:t>
            </a:r>
            <a:endParaRPr sz="100">
              <a:latin typeface="Arial"/>
              <a:cs typeface="Arial"/>
            </a:endParaRPr>
          </a:p>
          <a:p>
            <a:pPr marL="9128" algn="ctr">
              <a:lnSpc>
                <a:spcPts val="97"/>
              </a:lnSpc>
            </a:pPr>
            <a:r>
              <a:rPr sz="100" spc="31" dirty="0">
                <a:solidFill>
                  <a:srgbClr val="AAAAAA"/>
                </a:solidFill>
                <a:latin typeface="Arial"/>
                <a:cs typeface="Arial"/>
              </a:rPr>
              <a:t>0</a:t>
            </a:r>
            <a:endParaRPr sz="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96261" y="3108273"/>
            <a:ext cx="216274" cy="1160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763">
              <a:lnSpc>
                <a:spcPts val="127"/>
              </a:lnSpc>
            </a:pPr>
            <a:r>
              <a:rPr sz="100" spc="31" dirty="0">
                <a:solidFill>
                  <a:srgbClr val="AAAAAA"/>
                </a:solidFill>
                <a:latin typeface="Arial"/>
                <a:cs typeface="Arial"/>
              </a:rPr>
              <a:t>6</a:t>
            </a:r>
            <a:endParaRPr sz="100">
              <a:latin typeface="Arial"/>
              <a:cs typeface="Arial"/>
            </a:endParaRPr>
          </a:p>
          <a:p>
            <a:pPr marL="4763">
              <a:lnSpc>
                <a:spcPts val="106"/>
              </a:lnSpc>
            </a:pPr>
            <a:r>
              <a:rPr sz="100" spc="31" dirty="0">
                <a:solidFill>
                  <a:srgbClr val="AAAAAA"/>
                </a:solidFill>
                <a:latin typeface="Arial"/>
                <a:cs typeface="Arial"/>
              </a:rPr>
              <a:t>8</a:t>
            </a:r>
            <a:endParaRPr sz="100">
              <a:latin typeface="Arial"/>
              <a:cs typeface="Arial"/>
            </a:endParaRPr>
          </a:p>
          <a:p>
            <a:pPr marL="4763">
              <a:lnSpc>
                <a:spcPts val="97"/>
              </a:lnSpc>
            </a:pPr>
            <a:r>
              <a:rPr sz="100" spc="31" dirty="0">
                <a:solidFill>
                  <a:srgbClr val="AAAAAA"/>
                </a:solidFill>
                <a:latin typeface="Arial"/>
                <a:cs typeface="Arial"/>
              </a:rPr>
              <a:t>0</a:t>
            </a:r>
            <a:endParaRPr sz="100">
              <a:latin typeface="Arial"/>
              <a:cs typeface="Arial"/>
            </a:endParaRPr>
          </a:p>
          <a:p>
            <a:pPr marL="4763">
              <a:lnSpc>
                <a:spcPts val="106"/>
              </a:lnSpc>
            </a:pPr>
            <a:r>
              <a:rPr sz="100" spc="31" dirty="0">
                <a:solidFill>
                  <a:srgbClr val="AAAAAA"/>
                </a:solidFill>
                <a:latin typeface="Arial"/>
                <a:cs typeface="Arial"/>
              </a:rPr>
              <a:t>5</a:t>
            </a:r>
            <a:endParaRPr sz="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99473" y="3512482"/>
            <a:ext cx="145303" cy="35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8496" algn="ctr">
              <a:lnSpc>
                <a:spcPts val="116"/>
              </a:lnSpc>
            </a:pPr>
            <a:r>
              <a:rPr sz="200" spc="-70" baseline="55555" dirty="0">
                <a:solidFill>
                  <a:srgbClr val="AAAAAA"/>
                </a:solidFill>
                <a:latin typeface="Arial"/>
                <a:cs typeface="Arial"/>
              </a:rPr>
              <a:t>6</a:t>
            </a:r>
            <a:r>
              <a:rPr sz="200" spc="-79" baseline="27777" dirty="0">
                <a:solidFill>
                  <a:srgbClr val="AAAAAA"/>
                </a:solidFill>
                <a:latin typeface="Arial"/>
                <a:cs typeface="Arial"/>
              </a:rPr>
              <a:t>8</a:t>
            </a:r>
            <a:r>
              <a:rPr sz="100" spc="9" dirty="0">
                <a:solidFill>
                  <a:srgbClr val="AAAAAA"/>
                </a:solidFill>
                <a:latin typeface="Arial"/>
                <a:cs typeface="Arial"/>
              </a:rPr>
              <a:t>1</a:t>
            </a:r>
            <a:endParaRPr sz="100">
              <a:latin typeface="Arial"/>
              <a:cs typeface="Arial"/>
            </a:endParaRPr>
          </a:p>
          <a:p>
            <a:pPr marL="2381" algn="ctr">
              <a:lnSpc>
                <a:spcPts val="81"/>
              </a:lnSpc>
            </a:pPr>
            <a:r>
              <a:rPr sz="100" spc="31" dirty="0">
                <a:solidFill>
                  <a:srgbClr val="AAAAAA"/>
                </a:solidFill>
                <a:latin typeface="Arial"/>
                <a:cs typeface="Arial"/>
              </a:rPr>
              <a:t>0</a:t>
            </a:r>
            <a:endParaRPr sz="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180000">
            <a:off x="4128167" y="5243680"/>
            <a:ext cx="50715" cy="173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" spc="31" dirty="0">
                <a:solidFill>
                  <a:srgbClr val="AAAAAA"/>
                </a:solidFill>
                <a:latin typeface="Arial"/>
                <a:cs typeface="Arial"/>
              </a:rPr>
              <a:t>6</a:t>
            </a:r>
            <a:r>
              <a:rPr sz="100" spc="25" dirty="0">
                <a:solidFill>
                  <a:srgbClr val="AAAAAA"/>
                </a:solidFill>
                <a:latin typeface="Arial"/>
                <a:cs typeface="Arial"/>
              </a:rPr>
              <a:t>8</a:t>
            </a:r>
            <a:r>
              <a:rPr sz="100" spc="6" dirty="0">
                <a:solidFill>
                  <a:srgbClr val="AAAAAA"/>
                </a:solidFill>
                <a:latin typeface="Arial"/>
                <a:cs typeface="Arial"/>
              </a:rPr>
              <a:t>1</a:t>
            </a:r>
            <a:r>
              <a:rPr sz="100" spc="31" dirty="0">
                <a:solidFill>
                  <a:srgbClr val="AAAAAA"/>
                </a:solidFill>
                <a:latin typeface="Arial"/>
                <a:cs typeface="Arial"/>
              </a:rPr>
              <a:t>5</a:t>
            </a:r>
            <a:endParaRPr sz="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02884" y="5219721"/>
            <a:ext cx="134471" cy="49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78" algn="r">
              <a:lnSpc>
                <a:spcPts val="94"/>
              </a:lnSpc>
            </a:pPr>
            <a:r>
              <a:rPr sz="100" spc="-78" dirty="0">
                <a:solidFill>
                  <a:srgbClr val="AAAAAA"/>
                </a:solidFill>
                <a:latin typeface="Arial"/>
                <a:cs typeface="Arial"/>
              </a:rPr>
              <a:t>1</a:t>
            </a:r>
            <a:r>
              <a:rPr sz="200" spc="47" baseline="13888" dirty="0">
                <a:solidFill>
                  <a:srgbClr val="AAAAAA"/>
                </a:solidFill>
                <a:latin typeface="Arial"/>
                <a:cs typeface="Arial"/>
              </a:rPr>
              <a:t>5</a:t>
            </a:r>
            <a:endParaRPr sz="200" baseline="13888">
              <a:latin typeface="Arial"/>
              <a:cs typeface="Arial"/>
            </a:endParaRPr>
          </a:p>
          <a:p>
            <a:pPr marR="21828" algn="r">
              <a:lnSpc>
                <a:spcPts val="116"/>
              </a:lnSpc>
            </a:pPr>
            <a:r>
              <a:rPr sz="200" spc="-84" baseline="-27777" dirty="0">
                <a:solidFill>
                  <a:srgbClr val="AAAAAA"/>
                </a:solidFill>
                <a:latin typeface="Arial"/>
                <a:cs typeface="Arial"/>
              </a:rPr>
              <a:t>6</a:t>
            </a:r>
            <a:r>
              <a:rPr sz="100" spc="31" dirty="0">
                <a:solidFill>
                  <a:srgbClr val="AAAAAA"/>
                </a:solidFill>
                <a:latin typeface="Arial"/>
                <a:cs typeface="Arial"/>
              </a:rPr>
              <a:t>8</a:t>
            </a:r>
            <a:endParaRPr sz="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57887" y="1433260"/>
            <a:ext cx="145303" cy="415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738"/>
            <a:r>
              <a:rPr sz="100" spc="28" dirty="0">
                <a:solidFill>
                  <a:srgbClr val="AAAAAA"/>
                </a:solidFill>
                <a:latin typeface="Arial"/>
                <a:cs typeface="Arial"/>
              </a:rPr>
              <a:t>6</a:t>
            </a:r>
            <a:r>
              <a:rPr sz="100" spc="22" dirty="0">
                <a:solidFill>
                  <a:srgbClr val="AAAAAA"/>
                </a:solidFill>
                <a:latin typeface="Arial"/>
                <a:cs typeface="Arial"/>
              </a:rPr>
              <a:t>8</a:t>
            </a:r>
            <a:r>
              <a:rPr sz="100" spc="28" dirty="0">
                <a:solidFill>
                  <a:srgbClr val="AAAAAA"/>
                </a:solidFill>
                <a:latin typeface="Arial"/>
                <a:cs typeface="Arial"/>
              </a:rPr>
              <a:t>0</a:t>
            </a:r>
            <a:r>
              <a:rPr sz="100" spc="31" dirty="0">
                <a:solidFill>
                  <a:srgbClr val="AAAAAA"/>
                </a:solidFill>
                <a:latin typeface="Arial"/>
                <a:cs typeface="Arial"/>
              </a:rPr>
              <a:t>0</a:t>
            </a:r>
            <a:endParaRPr sz="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4380000">
            <a:off x="4789690" y="5062027"/>
            <a:ext cx="57817" cy="149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" spc="28" dirty="0">
                <a:solidFill>
                  <a:srgbClr val="AAAAAA"/>
                </a:solidFill>
                <a:latin typeface="Arial"/>
                <a:cs typeface="Arial"/>
              </a:rPr>
              <a:t>68</a:t>
            </a:r>
            <a:r>
              <a:rPr sz="100" spc="3" dirty="0">
                <a:solidFill>
                  <a:srgbClr val="AAAAAA"/>
                </a:solidFill>
                <a:latin typeface="Arial"/>
                <a:cs typeface="Arial"/>
              </a:rPr>
              <a:t>1</a:t>
            </a:r>
            <a:r>
              <a:rPr sz="100" spc="31" dirty="0">
                <a:solidFill>
                  <a:srgbClr val="AAAAAA"/>
                </a:solidFill>
                <a:latin typeface="Arial"/>
                <a:cs typeface="Arial"/>
              </a:rPr>
              <a:t>5</a:t>
            </a:r>
            <a:endParaRPr sz="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32873" y="4359333"/>
            <a:ext cx="145303" cy="619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0319" algn="ctr"/>
            <a:r>
              <a:rPr sz="100" spc="-81" dirty="0">
                <a:solidFill>
                  <a:srgbClr val="AAAAAA"/>
                </a:solidFill>
                <a:latin typeface="Arial"/>
                <a:cs typeface="Arial"/>
              </a:rPr>
              <a:t>6</a:t>
            </a:r>
            <a:r>
              <a:rPr sz="200" spc="47" baseline="-41666" dirty="0">
                <a:solidFill>
                  <a:srgbClr val="AAAAAA"/>
                </a:solidFill>
                <a:latin typeface="Arial"/>
                <a:cs typeface="Arial"/>
              </a:rPr>
              <a:t>8</a:t>
            </a:r>
            <a:endParaRPr sz="200" baseline="-41666">
              <a:latin typeface="Arial"/>
              <a:cs typeface="Arial"/>
            </a:endParaRPr>
          </a:p>
          <a:p>
            <a:pPr marL="19844" algn="ctr">
              <a:spcBef>
                <a:spcPts val="66"/>
              </a:spcBef>
            </a:pPr>
            <a:r>
              <a:rPr sz="200" spc="-154" baseline="27777" dirty="0">
                <a:solidFill>
                  <a:srgbClr val="AAAAAA"/>
                </a:solidFill>
                <a:latin typeface="Arial"/>
                <a:cs typeface="Arial"/>
              </a:rPr>
              <a:t>1</a:t>
            </a:r>
            <a:r>
              <a:rPr sz="100" spc="31" dirty="0">
                <a:solidFill>
                  <a:srgbClr val="AAAAAA"/>
                </a:solidFill>
                <a:latin typeface="Arial"/>
                <a:cs typeface="Arial"/>
              </a:rPr>
              <a:t>0</a:t>
            </a:r>
            <a:endParaRPr sz="1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8866" y="431214"/>
            <a:ext cx="8556811" cy="5592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19948" y="4536670"/>
            <a:ext cx="69925" cy="56111"/>
          </a:xfrm>
          <a:custGeom>
            <a:avLst/>
            <a:gdLst/>
            <a:ahLst/>
            <a:cxnLst/>
            <a:rect l="l" t="t" r="r" b="b"/>
            <a:pathLst>
              <a:path w="118872" h="82296">
                <a:moveTo>
                  <a:pt x="118872" y="82296"/>
                </a:moveTo>
                <a:lnTo>
                  <a:pt x="0" y="0"/>
                </a:lnTo>
              </a:path>
            </a:pathLst>
          </a:custGeom>
          <a:ln w="7620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19948" y="4525241"/>
            <a:ext cx="140745" cy="11429"/>
          </a:xfrm>
          <a:custGeom>
            <a:avLst/>
            <a:gdLst/>
            <a:ahLst/>
            <a:cxnLst/>
            <a:rect l="l" t="t" r="r" b="b"/>
            <a:pathLst>
              <a:path w="239267" h="16763">
                <a:moveTo>
                  <a:pt x="0" y="16763"/>
                </a:moveTo>
                <a:lnTo>
                  <a:pt x="239268" y="0"/>
                </a:lnTo>
              </a:path>
            </a:pathLst>
          </a:custGeom>
          <a:ln w="7620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58453" y="4524201"/>
            <a:ext cx="4482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3175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60694" y="4521084"/>
            <a:ext cx="39444" cy="2078"/>
          </a:xfrm>
          <a:custGeom>
            <a:avLst/>
            <a:gdLst/>
            <a:ahLst/>
            <a:cxnLst/>
            <a:rect l="l" t="t" r="r" b="b"/>
            <a:pathLst>
              <a:path w="67055" h="3048">
                <a:moveTo>
                  <a:pt x="0" y="3048"/>
                </a:moveTo>
                <a:lnTo>
                  <a:pt x="67056" y="0"/>
                </a:lnTo>
              </a:path>
            </a:pathLst>
          </a:custGeom>
          <a:ln w="7620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97898" y="4521603"/>
            <a:ext cx="4482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3175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00586" y="4519526"/>
            <a:ext cx="0" cy="5195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0" y="0"/>
                </a:moveTo>
                <a:lnTo>
                  <a:pt x="0" y="7619"/>
                </a:lnTo>
              </a:path>
            </a:pathLst>
          </a:custGeom>
          <a:ln w="3175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97449" y="4522123"/>
            <a:ext cx="3586" cy="109105"/>
          </a:xfrm>
          <a:custGeom>
            <a:avLst/>
            <a:gdLst/>
            <a:ahLst/>
            <a:cxnLst/>
            <a:rect l="l" t="t" r="r" b="b"/>
            <a:pathLst>
              <a:path w="6096" h="160020">
                <a:moveTo>
                  <a:pt x="6096" y="0"/>
                </a:moveTo>
                <a:lnTo>
                  <a:pt x="0" y="160020"/>
                </a:lnTo>
              </a:path>
            </a:pathLst>
          </a:custGeom>
          <a:ln w="7619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51729" y="4614602"/>
            <a:ext cx="45720" cy="16625"/>
          </a:xfrm>
          <a:custGeom>
            <a:avLst/>
            <a:gdLst/>
            <a:ahLst/>
            <a:cxnLst/>
            <a:rect l="l" t="t" r="r" b="b"/>
            <a:pathLst>
              <a:path w="77724" h="24384">
                <a:moveTo>
                  <a:pt x="77724" y="24384"/>
                </a:moveTo>
                <a:lnTo>
                  <a:pt x="0" y="0"/>
                </a:lnTo>
              </a:path>
            </a:pathLst>
          </a:custGeom>
          <a:ln w="7620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28421" y="4614602"/>
            <a:ext cx="23308" cy="9351"/>
          </a:xfrm>
          <a:custGeom>
            <a:avLst/>
            <a:gdLst/>
            <a:ahLst/>
            <a:cxnLst/>
            <a:rect l="l" t="t" r="r" b="b"/>
            <a:pathLst>
              <a:path w="39624" h="13715">
                <a:moveTo>
                  <a:pt x="39624" y="0"/>
                </a:moveTo>
                <a:lnTo>
                  <a:pt x="0" y="13715"/>
                </a:lnTo>
              </a:path>
            </a:pathLst>
          </a:custGeom>
          <a:ln w="7620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20353" y="4617720"/>
            <a:ext cx="8068" cy="6235"/>
          </a:xfrm>
          <a:custGeom>
            <a:avLst/>
            <a:gdLst/>
            <a:ahLst/>
            <a:cxnLst/>
            <a:rect l="l" t="t" r="r" b="b"/>
            <a:pathLst>
              <a:path w="13715" h="9144">
                <a:moveTo>
                  <a:pt x="13715" y="9144"/>
                </a:moveTo>
                <a:lnTo>
                  <a:pt x="0" y="0"/>
                </a:lnTo>
              </a:path>
            </a:pathLst>
          </a:custGeom>
          <a:ln w="7620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46785" y="5504065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47190" y="5504065"/>
            <a:ext cx="68132" cy="1039"/>
          </a:xfrm>
          <a:custGeom>
            <a:avLst/>
            <a:gdLst/>
            <a:ahLst/>
            <a:cxnLst/>
            <a:rect l="l" t="t" r="r" b="b"/>
            <a:pathLst>
              <a:path w="115824" h="1524">
                <a:moveTo>
                  <a:pt x="0" y="0"/>
                </a:moveTo>
                <a:lnTo>
                  <a:pt x="115823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48491" y="5505104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49793" y="5505104"/>
            <a:ext cx="67235" cy="1039"/>
          </a:xfrm>
          <a:custGeom>
            <a:avLst/>
            <a:gdLst/>
            <a:ahLst/>
            <a:cxnLst/>
            <a:rect l="l" t="t" r="r" b="b"/>
            <a:pathLst>
              <a:path w="114300" h="1524">
                <a:moveTo>
                  <a:pt x="0" y="0"/>
                </a:moveTo>
                <a:lnTo>
                  <a:pt x="114300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51498" y="5506143"/>
            <a:ext cx="67235" cy="1039"/>
          </a:xfrm>
          <a:custGeom>
            <a:avLst/>
            <a:gdLst/>
            <a:ahLst/>
            <a:cxnLst/>
            <a:rect l="l" t="t" r="r" b="b"/>
            <a:pathLst>
              <a:path w="114300" h="1524">
                <a:moveTo>
                  <a:pt x="0" y="0"/>
                </a:moveTo>
                <a:lnTo>
                  <a:pt x="114300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53204" y="5507182"/>
            <a:ext cx="67235" cy="1039"/>
          </a:xfrm>
          <a:custGeom>
            <a:avLst/>
            <a:gdLst/>
            <a:ahLst/>
            <a:cxnLst/>
            <a:rect l="l" t="t" r="r" b="b"/>
            <a:pathLst>
              <a:path w="114300" h="1524">
                <a:moveTo>
                  <a:pt x="0" y="0"/>
                </a:moveTo>
                <a:lnTo>
                  <a:pt x="114300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54505" y="5508220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55807" y="5508220"/>
            <a:ext cx="67235" cy="1039"/>
          </a:xfrm>
          <a:custGeom>
            <a:avLst/>
            <a:gdLst/>
            <a:ahLst/>
            <a:cxnLst/>
            <a:rect l="l" t="t" r="r" b="b"/>
            <a:pathLst>
              <a:path w="114300" h="1524">
                <a:moveTo>
                  <a:pt x="0" y="0"/>
                </a:moveTo>
                <a:lnTo>
                  <a:pt x="114300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57513" y="5509259"/>
            <a:ext cx="67235" cy="1039"/>
          </a:xfrm>
          <a:custGeom>
            <a:avLst/>
            <a:gdLst/>
            <a:ahLst/>
            <a:cxnLst/>
            <a:rect l="l" t="t" r="r" b="b"/>
            <a:pathLst>
              <a:path w="114300" h="1524">
                <a:moveTo>
                  <a:pt x="0" y="0"/>
                </a:moveTo>
                <a:lnTo>
                  <a:pt x="114300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60520" y="5511338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62225" y="5512377"/>
            <a:ext cx="65442" cy="0"/>
          </a:xfrm>
          <a:custGeom>
            <a:avLst/>
            <a:gdLst/>
            <a:ahLst/>
            <a:cxnLst/>
            <a:rect l="l" t="t" r="r" b="b"/>
            <a:pathLst>
              <a:path w="111251">
                <a:moveTo>
                  <a:pt x="0" y="0"/>
                </a:moveTo>
                <a:lnTo>
                  <a:pt x="1112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27668" y="5512377"/>
            <a:ext cx="62752" cy="1039"/>
          </a:xfrm>
          <a:custGeom>
            <a:avLst/>
            <a:gdLst/>
            <a:ahLst/>
            <a:cxnLst/>
            <a:rect l="l" t="t" r="r" b="b"/>
            <a:pathLst>
              <a:path w="106679" h="1524">
                <a:moveTo>
                  <a:pt x="0" y="0"/>
                </a:moveTo>
                <a:lnTo>
                  <a:pt x="106680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87240" y="5514456"/>
            <a:ext cx="33169" cy="14547"/>
          </a:xfrm>
          <a:custGeom>
            <a:avLst/>
            <a:gdLst/>
            <a:ahLst/>
            <a:cxnLst/>
            <a:rect l="l" t="t" r="r" b="b"/>
            <a:pathLst>
              <a:path w="56388" h="21336">
                <a:moveTo>
                  <a:pt x="0" y="0"/>
                </a:moveTo>
                <a:lnTo>
                  <a:pt x="56388" y="213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20409" y="5529003"/>
            <a:ext cx="30480" cy="20782"/>
          </a:xfrm>
          <a:custGeom>
            <a:avLst/>
            <a:gdLst/>
            <a:ahLst/>
            <a:cxnLst/>
            <a:rect l="l" t="t" r="r" b="b"/>
            <a:pathLst>
              <a:path w="51816" h="30479">
                <a:moveTo>
                  <a:pt x="0" y="0"/>
                </a:moveTo>
                <a:lnTo>
                  <a:pt x="51816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50889" y="5549784"/>
            <a:ext cx="1793" cy="2078"/>
          </a:xfrm>
          <a:custGeom>
            <a:avLst/>
            <a:gdLst/>
            <a:ahLst/>
            <a:cxnLst/>
            <a:rect l="l" t="t" r="r" b="b"/>
            <a:pathLst>
              <a:path w="3048" h="3048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77783" y="5578879"/>
            <a:ext cx="19722" cy="31172"/>
          </a:xfrm>
          <a:custGeom>
            <a:avLst/>
            <a:gdLst/>
            <a:ahLst/>
            <a:cxnLst/>
            <a:rect l="l" t="t" r="r" b="b"/>
            <a:pathLst>
              <a:path w="33527" h="45720">
                <a:moveTo>
                  <a:pt x="0" y="0"/>
                </a:moveTo>
                <a:lnTo>
                  <a:pt x="33528" y="457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97506" y="5610052"/>
            <a:ext cx="14343" cy="35329"/>
          </a:xfrm>
          <a:custGeom>
            <a:avLst/>
            <a:gdLst/>
            <a:ahLst/>
            <a:cxnLst/>
            <a:rect l="l" t="t" r="r" b="b"/>
            <a:pathLst>
              <a:path w="24383" h="51816">
                <a:moveTo>
                  <a:pt x="0" y="0"/>
                </a:moveTo>
                <a:lnTo>
                  <a:pt x="24384" y="518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19917" y="5684347"/>
            <a:ext cx="1793" cy="0"/>
          </a:xfrm>
          <a:custGeom>
            <a:avLst/>
            <a:gdLst/>
            <a:ahLst/>
            <a:cxnLst/>
            <a:rect l="l" t="t" r="r" b="b"/>
            <a:pathLst>
              <a:path w="3048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20813" y="5685905"/>
            <a:ext cx="1793" cy="41564"/>
          </a:xfrm>
          <a:custGeom>
            <a:avLst/>
            <a:gdLst/>
            <a:ahLst/>
            <a:cxnLst/>
            <a:rect l="l" t="t" r="r" b="b"/>
            <a:pathLst>
              <a:path w="3048" h="60959">
                <a:moveTo>
                  <a:pt x="0" y="0"/>
                </a:moveTo>
                <a:lnTo>
                  <a:pt x="3048" y="609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17228" y="5727469"/>
            <a:ext cx="5379" cy="39485"/>
          </a:xfrm>
          <a:custGeom>
            <a:avLst/>
            <a:gdLst/>
            <a:ahLst/>
            <a:cxnLst/>
            <a:rect l="l" t="t" r="r" b="b"/>
            <a:pathLst>
              <a:path w="9144" h="57911">
                <a:moveTo>
                  <a:pt x="9144" y="0"/>
                </a:moveTo>
                <a:lnTo>
                  <a:pt x="0" y="579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00195" y="5766954"/>
            <a:ext cx="17032" cy="55072"/>
          </a:xfrm>
          <a:custGeom>
            <a:avLst/>
            <a:gdLst/>
            <a:ahLst/>
            <a:cxnLst/>
            <a:rect l="l" t="t" r="r" b="b"/>
            <a:pathLst>
              <a:path w="28955" h="80772">
                <a:moveTo>
                  <a:pt x="28955" y="0"/>
                </a:moveTo>
                <a:lnTo>
                  <a:pt x="0" y="807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66129" y="5858394"/>
            <a:ext cx="22412" cy="73775"/>
          </a:xfrm>
          <a:custGeom>
            <a:avLst/>
            <a:gdLst/>
            <a:ahLst/>
            <a:cxnLst/>
            <a:rect l="l" t="t" r="r" b="b"/>
            <a:pathLst>
              <a:path w="38100" h="108203">
                <a:moveTo>
                  <a:pt x="3810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37443" y="5968539"/>
            <a:ext cx="17032" cy="54032"/>
          </a:xfrm>
          <a:custGeom>
            <a:avLst/>
            <a:gdLst/>
            <a:ahLst/>
            <a:cxnLst/>
            <a:rect l="l" t="t" r="r" b="b"/>
            <a:pathLst>
              <a:path w="28955" h="79248">
                <a:moveTo>
                  <a:pt x="28955" y="0"/>
                </a:moveTo>
                <a:lnTo>
                  <a:pt x="0" y="792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10922" y="4803717"/>
            <a:ext cx="1950720" cy="0"/>
          </a:xfrm>
          <a:custGeom>
            <a:avLst/>
            <a:gdLst/>
            <a:ahLst/>
            <a:cxnLst/>
            <a:rect l="l" t="t" r="r" b="b"/>
            <a:pathLst>
              <a:path w="3316223">
                <a:moveTo>
                  <a:pt x="0" y="0"/>
                </a:moveTo>
                <a:lnTo>
                  <a:pt x="3316224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61642" y="4616680"/>
            <a:ext cx="164950" cy="187036"/>
          </a:xfrm>
          <a:custGeom>
            <a:avLst/>
            <a:gdLst/>
            <a:ahLst/>
            <a:cxnLst/>
            <a:rect l="l" t="t" r="r" b="b"/>
            <a:pathLst>
              <a:path w="280415" h="274320">
                <a:moveTo>
                  <a:pt x="0" y="274320"/>
                </a:moveTo>
                <a:lnTo>
                  <a:pt x="280416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26593" y="3594215"/>
            <a:ext cx="0" cy="1022465"/>
          </a:xfrm>
          <a:custGeom>
            <a:avLst/>
            <a:gdLst/>
            <a:ahLst/>
            <a:cxnLst/>
            <a:rect l="l" t="t" r="r" b="b"/>
            <a:pathLst>
              <a:path h="1499615">
                <a:moveTo>
                  <a:pt x="0" y="149961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732059" y="3513166"/>
            <a:ext cx="194534" cy="81049"/>
          </a:xfrm>
          <a:custGeom>
            <a:avLst/>
            <a:gdLst/>
            <a:ahLst/>
            <a:cxnLst/>
            <a:rect l="l" t="t" r="r" b="b"/>
            <a:pathLst>
              <a:path w="330707" h="118872">
                <a:moveTo>
                  <a:pt x="330707" y="11887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27172" y="3513166"/>
            <a:ext cx="104886" cy="0"/>
          </a:xfrm>
          <a:custGeom>
            <a:avLst/>
            <a:gdLst/>
            <a:ahLst/>
            <a:cxnLst/>
            <a:rect l="l" t="t" r="r" b="b"/>
            <a:pathLst>
              <a:path w="178307">
                <a:moveTo>
                  <a:pt x="17830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27172" y="3513167"/>
            <a:ext cx="0" cy="698268"/>
          </a:xfrm>
          <a:custGeom>
            <a:avLst/>
            <a:gdLst/>
            <a:ahLst/>
            <a:cxnLst/>
            <a:rect l="l" t="t" r="r" b="b"/>
            <a:pathLst>
              <a:path h="1024127">
                <a:moveTo>
                  <a:pt x="0" y="0"/>
                </a:moveTo>
                <a:lnTo>
                  <a:pt x="0" y="1024128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12916" y="4211435"/>
            <a:ext cx="214256" cy="243147"/>
          </a:xfrm>
          <a:custGeom>
            <a:avLst/>
            <a:gdLst/>
            <a:ahLst/>
            <a:cxnLst/>
            <a:rect l="l" t="t" r="r" b="b"/>
            <a:pathLst>
              <a:path w="364235" h="356615">
                <a:moveTo>
                  <a:pt x="364235" y="0"/>
                </a:moveTo>
                <a:lnTo>
                  <a:pt x="0" y="356616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42790" y="4454583"/>
            <a:ext cx="1670124" cy="0"/>
          </a:xfrm>
          <a:custGeom>
            <a:avLst/>
            <a:gdLst/>
            <a:ahLst/>
            <a:cxnLst/>
            <a:rect l="l" t="t" r="r" b="b"/>
            <a:pathLst>
              <a:path w="2839211">
                <a:moveTo>
                  <a:pt x="283921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42790" y="4454583"/>
            <a:ext cx="0" cy="113260"/>
          </a:xfrm>
          <a:custGeom>
            <a:avLst/>
            <a:gdLst/>
            <a:ahLst/>
            <a:cxnLst/>
            <a:rect l="l" t="t" r="r" b="b"/>
            <a:pathLst>
              <a:path h="166115">
                <a:moveTo>
                  <a:pt x="0" y="0"/>
                </a:moveTo>
                <a:lnTo>
                  <a:pt x="0" y="166115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598024" y="519546"/>
            <a:ext cx="127298" cy="162098"/>
          </a:xfrm>
          <a:custGeom>
            <a:avLst/>
            <a:gdLst/>
            <a:ahLst/>
            <a:cxnLst/>
            <a:rect l="l" t="t" r="r" b="b"/>
            <a:pathLst>
              <a:path w="216407" h="237744">
                <a:moveTo>
                  <a:pt x="0" y="0"/>
                </a:moveTo>
                <a:lnTo>
                  <a:pt x="216408" y="237744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25322" y="513310"/>
            <a:ext cx="157779" cy="168333"/>
          </a:xfrm>
          <a:custGeom>
            <a:avLst/>
            <a:gdLst/>
            <a:ahLst/>
            <a:cxnLst/>
            <a:rect l="l" t="t" r="r" b="b"/>
            <a:pathLst>
              <a:path w="268224" h="246888">
                <a:moveTo>
                  <a:pt x="0" y="246888"/>
                </a:moveTo>
                <a:lnTo>
                  <a:pt x="268224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18583" y="432253"/>
            <a:ext cx="64518" cy="81057"/>
          </a:xfrm>
          <a:custGeom>
            <a:avLst/>
            <a:gdLst/>
            <a:ahLst/>
            <a:cxnLst/>
            <a:rect l="l" t="t" r="r" b="b"/>
            <a:pathLst>
              <a:path w="109681" h="118884">
                <a:moveTo>
                  <a:pt x="109681" y="11888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598024" y="432253"/>
            <a:ext cx="81859" cy="87292"/>
          </a:xfrm>
          <a:custGeom>
            <a:avLst/>
            <a:gdLst/>
            <a:ahLst/>
            <a:cxnLst/>
            <a:rect l="l" t="t" r="r" b="b"/>
            <a:pathLst>
              <a:path w="139161" h="128028">
                <a:moveTo>
                  <a:pt x="139161" y="0"/>
                </a:moveTo>
                <a:lnTo>
                  <a:pt x="0" y="128028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317428" y="702426"/>
            <a:ext cx="167640" cy="177684"/>
          </a:xfrm>
          <a:custGeom>
            <a:avLst/>
            <a:gdLst/>
            <a:ahLst/>
            <a:cxnLst/>
            <a:rect l="l" t="t" r="r" b="b"/>
            <a:pathLst>
              <a:path w="284988" h="260603">
                <a:moveTo>
                  <a:pt x="284988" y="0"/>
                </a:moveTo>
                <a:lnTo>
                  <a:pt x="0" y="260604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10256" y="880109"/>
            <a:ext cx="7172" cy="116378"/>
          </a:xfrm>
          <a:custGeom>
            <a:avLst/>
            <a:gdLst/>
            <a:ahLst/>
            <a:cxnLst/>
            <a:rect l="l" t="t" r="r" b="b"/>
            <a:pathLst>
              <a:path w="12192" h="170688">
                <a:moveTo>
                  <a:pt x="12192" y="0"/>
                </a:moveTo>
                <a:lnTo>
                  <a:pt x="0" y="170688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310256" y="996488"/>
            <a:ext cx="121920" cy="152746"/>
          </a:xfrm>
          <a:custGeom>
            <a:avLst/>
            <a:gdLst/>
            <a:ahLst/>
            <a:cxnLst/>
            <a:rect l="l" t="t" r="r" b="b"/>
            <a:pathLst>
              <a:path w="207264" h="224027">
                <a:moveTo>
                  <a:pt x="0" y="0"/>
                </a:moveTo>
                <a:lnTo>
                  <a:pt x="207264" y="224028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32177" y="913361"/>
            <a:ext cx="220531" cy="235874"/>
          </a:xfrm>
          <a:custGeom>
            <a:avLst/>
            <a:gdLst/>
            <a:ahLst/>
            <a:cxnLst/>
            <a:rect l="l" t="t" r="r" b="b"/>
            <a:pathLst>
              <a:path w="374903" h="345948">
                <a:moveTo>
                  <a:pt x="0" y="345948"/>
                </a:moveTo>
                <a:lnTo>
                  <a:pt x="374904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85068" y="702426"/>
            <a:ext cx="167640" cy="210935"/>
          </a:xfrm>
          <a:custGeom>
            <a:avLst/>
            <a:gdLst/>
            <a:ahLst/>
            <a:cxnLst/>
            <a:rect l="l" t="t" r="r" b="b"/>
            <a:pathLst>
              <a:path w="284988" h="309372">
                <a:moveTo>
                  <a:pt x="284988" y="30937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949439" y="601634"/>
            <a:ext cx="545951" cy="686838"/>
          </a:xfrm>
          <a:custGeom>
            <a:avLst/>
            <a:gdLst/>
            <a:ahLst/>
            <a:cxnLst/>
            <a:rect l="l" t="t" r="r" b="b"/>
            <a:pathLst>
              <a:path w="928116" h="1007363">
                <a:moveTo>
                  <a:pt x="0" y="0"/>
                </a:moveTo>
                <a:lnTo>
                  <a:pt x="928116" y="1007363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495391" y="1023504"/>
            <a:ext cx="248322" cy="264968"/>
          </a:xfrm>
          <a:custGeom>
            <a:avLst/>
            <a:gdLst/>
            <a:ahLst/>
            <a:cxnLst/>
            <a:rect l="l" t="t" r="r" b="b"/>
            <a:pathLst>
              <a:path w="422147" h="388620">
                <a:moveTo>
                  <a:pt x="0" y="388620"/>
                </a:moveTo>
                <a:lnTo>
                  <a:pt x="422148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83245" y="820882"/>
            <a:ext cx="160468" cy="202622"/>
          </a:xfrm>
          <a:custGeom>
            <a:avLst/>
            <a:gdLst/>
            <a:ahLst/>
            <a:cxnLst/>
            <a:rect l="l" t="t" r="r" b="b"/>
            <a:pathLst>
              <a:path w="272796" h="297179">
                <a:moveTo>
                  <a:pt x="272796" y="29717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83245" y="779319"/>
            <a:ext cx="38548" cy="41563"/>
          </a:xfrm>
          <a:custGeom>
            <a:avLst/>
            <a:gdLst/>
            <a:ahLst/>
            <a:cxnLst/>
            <a:rect l="l" t="t" r="r" b="b"/>
            <a:pathLst>
              <a:path w="65531" h="60959">
                <a:moveTo>
                  <a:pt x="0" y="60959"/>
                </a:moveTo>
                <a:lnTo>
                  <a:pt x="65532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475668" y="594359"/>
            <a:ext cx="146124" cy="184958"/>
          </a:xfrm>
          <a:custGeom>
            <a:avLst/>
            <a:gdLst/>
            <a:ahLst/>
            <a:cxnLst/>
            <a:rect l="l" t="t" r="r" b="b"/>
            <a:pathLst>
              <a:path w="248411" h="271272">
                <a:moveTo>
                  <a:pt x="248411" y="27127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24569" y="594359"/>
            <a:ext cx="51099" cy="55072"/>
          </a:xfrm>
          <a:custGeom>
            <a:avLst/>
            <a:gdLst/>
            <a:ahLst/>
            <a:cxnLst/>
            <a:rect l="l" t="t" r="r" b="b"/>
            <a:pathLst>
              <a:path w="86868" h="80772">
                <a:moveTo>
                  <a:pt x="86868" y="0"/>
                </a:moveTo>
                <a:lnTo>
                  <a:pt x="0" y="80772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252111" y="432253"/>
            <a:ext cx="172458" cy="217178"/>
          </a:xfrm>
          <a:custGeom>
            <a:avLst/>
            <a:gdLst/>
            <a:ahLst/>
            <a:cxnLst/>
            <a:rect l="l" t="t" r="r" b="b"/>
            <a:pathLst>
              <a:path w="293178" h="318528">
                <a:moveTo>
                  <a:pt x="293178" y="31852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949440" y="432253"/>
            <a:ext cx="158761" cy="169380"/>
          </a:xfrm>
          <a:custGeom>
            <a:avLst/>
            <a:gdLst/>
            <a:ahLst/>
            <a:cxnLst/>
            <a:rect l="l" t="t" r="r" b="b"/>
            <a:pathLst>
              <a:path w="269893" h="248424">
                <a:moveTo>
                  <a:pt x="269893" y="0"/>
                </a:moveTo>
                <a:lnTo>
                  <a:pt x="0" y="248424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64418" y="1033895"/>
            <a:ext cx="319144" cy="339783"/>
          </a:xfrm>
          <a:custGeom>
            <a:avLst/>
            <a:gdLst/>
            <a:ahLst/>
            <a:cxnLst/>
            <a:rect l="l" t="t" r="r" b="b"/>
            <a:pathLst>
              <a:path w="542544" h="498348">
                <a:moveTo>
                  <a:pt x="542544" y="0"/>
                </a:moveTo>
                <a:lnTo>
                  <a:pt x="0" y="498348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64418" y="1373678"/>
            <a:ext cx="200809" cy="252498"/>
          </a:xfrm>
          <a:custGeom>
            <a:avLst/>
            <a:gdLst/>
            <a:ahLst/>
            <a:cxnLst/>
            <a:rect l="l" t="t" r="r" b="b"/>
            <a:pathLst>
              <a:path w="341376" h="370331">
                <a:moveTo>
                  <a:pt x="0" y="0"/>
                </a:moveTo>
                <a:lnTo>
                  <a:pt x="341376" y="370332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765228" y="1286394"/>
            <a:ext cx="318246" cy="339783"/>
          </a:xfrm>
          <a:custGeom>
            <a:avLst/>
            <a:gdLst/>
            <a:ahLst/>
            <a:cxnLst/>
            <a:rect l="l" t="t" r="r" b="b"/>
            <a:pathLst>
              <a:path w="541019" h="498348">
                <a:moveTo>
                  <a:pt x="0" y="498348"/>
                </a:moveTo>
                <a:lnTo>
                  <a:pt x="54102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883563" y="1033896"/>
            <a:ext cx="199912" cy="252498"/>
          </a:xfrm>
          <a:custGeom>
            <a:avLst/>
            <a:gdLst/>
            <a:ahLst/>
            <a:cxnLst/>
            <a:rect l="l" t="t" r="r" b="b"/>
            <a:pathLst>
              <a:path w="339851" h="370331">
                <a:moveTo>
                  <a:pt x="339851" y="3703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187901" y="1556558"/>
            <a:ext cx="848957" cy="905048"/>
          </a:xfrm>
          <a:custGeom>
            <a:avLst/>
            <a:gdLst/>
            <a:ahLst/>
            <a:cxnLst/>
            <a:rect l="l" t="t" r="r" b="b"/>
            <a:pathLst>
              <a:path w="1443227" h="1327403">
                <a:moveTo>
                  <a:pt x="1443227" y="0"/>
                </a:moveTo>
                <a:lnTo>
                  <a:pt x="0" y="1327404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187901" y="2461606"/>
            <a:ext cx="118334" cy="149628"/>
          </a:xfrm>
          <a:custGeom>
            <a:avLst/>
            <a:gdLst/>
            <a:ahLst/>
            <a:cxnLst/>
            <a:rect l="l" t="t" r="r" b="b"/>
            <a:pathLst>
              <a:path w="201168" h="219455">
                <a:moveTo>
                  <a:pt x="0" y="0"/>
                </a:moveTo>
                <a:lnTo>
                  <a:pt x="201168" y="219456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06236" y="2546811"/>
            <a:ext cx="60959" cy="64423"/>
          </a:xfrm>
          <a:custGeom>
            <a:avLst/>
            <a:gdLst/>
            <a:ahLst/>
            <a:cxnLst/>
            <a:rect l="l" t="t" r="r" b="b"/>
            <a:pathLst>
              <a:path w="103631" h="94487">
                <a:moveTo>
                  <a:pt x="0" y="94487"/>
                </a:moveTo>
                <a:lnTo>
                  <a:pt x="103632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367195" y="2546812"/>
            <a:ext cx="109369" cy="138198"/>
          </a:xfrm>
          <a:custGeom>
            <a:avLst/>
            <a:gdLst/>
            <a:ahLst/>
            <a:cxnLst/>
            <a:rect l="l" t="t" r="r" b="b"/>
            <a:pathLst>
              <a:path w="185927" h="202691">
                <a:moveTo>
                  <a:pt x="0" y="0"/>
                </a:moveTo>
                <a:lnTo>
                  <a:pt x="185928" y="202692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76564" y="2628900"/>
            <a:ext cx="52892" cy="56111"/>
          </a:xfrm>
          <a:custGeom>
            <a:avLst/>
            <a:gdLst/>
            <a:ahLst/>
            <a:cxnLst/>
            <a:rect l="l" t="t" r="r" b="b"/>
            <a:pathLst>
              <a:path w="89916" h="82296">
                <a:moveTo>
                  <a:pt x="0" y="82296"/>
                </a:moveTo>
                <a:lnTo>
                  <a:pt x="89916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29457" y="2628901"/>
            <a:ext cx="109369" cy="137159"/>
          </a:xfrm>
          <a:custGeom>
            <a:avLst/>
            <a:gdLst/>
            <a:ahLst/>
            <a:cxnLst/>
            <a:rect l="l" t="t" r="r" b="b"/>
            <a:pathLst>
              <a:path w="185927" h="201167">
                <a:moveTo>
                  <a:pt x="0" y="0"/>
                </a:moveTo>
                <a:lnTo>
                  <a:pt x="185928" y="201168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38826" y="2704753"/>
            <a:ext cx="58270" cy="61306"/>
          </a:xfrm>
          <a:custGeom>
            <a:avLst/>
            <a:gdLst/>
            <a:ahLst/>
            <a:cxnLst/>
            <a:rect l="l" t="t" r="r" b="b"/>
            <a:pathLst>
              <a:path w="99059" h="89915">
                <a:moveTo>
                  <a:pt x="0" y="89915"/>
                </a:moveTo>
                <a:lnTo>
                  <a:pt x="9906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97096" y="2704753"/>
            <a:ext cx="112955" cy="142355"/>
          </a:xfrm>
          <a:custGeom>
            <a:avLst/>
            <a:gdLst/>
            <a:ahLst/>
            <a:cxnLst/>
            <a:rect l="l" t="t" r="r" b="b"/>
            <a:pathLst>
              <a:path w="192023" h="208787">
                <a:moveTo>
                  <a:pt x="0" y="0"/>
                </a:moveTo>
                <a:lnTo>
                  <a:pt x="192024" y="208788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10051" y="2782685"/>
            <a:ext cx="60960" cy="64423"/>
          </a:xfrm>
          <a:custGeom>
            <a:avLst/>
            <a:gdLst/>
            <a:ahLst/>
            <a:cxnLst/>
            <a:rect l="l" t="t" r="r" b="b"/>
            <a:pathLst>
              <a:path w="103632" h="94487">
                <a:moveTo>
                  <a:pt x="0" y="94487"/>
                </a:moveTo>
                <a:lnTo>
                  <a:pt x="103632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71011" y="2782685"/>
            <a:ext cx="107576" cy="135082"/>
          </a:xfrm>
          <a:custGeom>
            <a:avLst/>
            <a:gdLst/>
            <a:ahLst/>
            <a:cxnLst/>
            <a:rect l="l" t="t" r="r" b="b"/>
            <a:pathLst>
              <a:path w="182880" h="198120">
                <a:moveTo>
                  <a:pt x="0" y="0"/>
                </a:moveTo>
                <a:lnTo>
                  <a:pt x="182880" y="19812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78588" y="2855422"/>
            <a:ext cx="59167" cy="62345"/>
          </a:xfrm>
          <a:custGeom>
            <a:avLst/>
            <a:gdLst/>
            <a:ahLst/>
            <a:cxnLst/>
            <a:rect l="l" t="t" r="r" b="b"/>
            <a:pathLst>
              <a:path w="100584" h="91439">
                <a:moveTo>
                  <a:pt x="0" y="91439"/>
                </a:moveTo>
                <a:lnTo>
                  <a:pt x="100584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037756" y="2855422"/>
            <a:ext cx="107576" cy="136121"/>
          </a:xfrm>
          <a:custGeom>
            <a:avLst/>
            <a:gdLst/>
            <a:ahLst/>
            <a:cxnLst/>
            <a:rect l="l" t="t" r="r" b="b"/>
            <a:pathLst>
              <a:path w="182880" h="199644">
                <a:moveTo>
                  <a:pt x="0" y="0"/>
                </a:moveTo>
                <a:lnTo>
                  <a:pt x="182880" y="199644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145331" y="2928158"/>
            <a:ext cx="60063" cy="63384"/>
          </a:xfrm>
          <a:custGeom>
            <a:avLst/>
            <a:gdLst/>
            <a:ahLst/>
            <a:cxnLst/>
            <a:rect l="l" t="t" r="r" b="b"/>
            <a:pathLst>
              <a:path w="102107" h="92963">
                <a:moveTo>
                  <a:pt x="0" y="92963"/>
                </a:moveTo>
                <a:lnTo>
                  <a:pt x="102107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205395" y="2928158"/>
            <a:ext cx="112955" cy="143395"/>
          </a:xfrm>
          <a:custGeom>
            <a:avLst/>
            <a:gdLst/>
            <a:ahLst/>
            <a:cxnLst/>
            <a:rect l="l" t="t" r="r" b="b"/>
            <a:pathLst>
              <a:path w="192023" h="210312">
                <a:moveTo>
                  <a:pt x="0" y="0"/>
                </a:moveTo>
                <a:lnTo>
                  <a:pt x="192024" y="210311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318350" y="2939588"/>
            <a:ext cx="122816" cy="131965"/>
          </a:xfrm>
          <a:custGeom>
            <a:avLst/>
            <a:gdLst/>
            <a:ahLst/>
            <a:cxnLst/>
            <a:rect l="l" t="t" r="r" b="b"/>
            <a:pathLst>
              <a:path w="208788" h="193548">
                <a:moveTo>
                  <a:pt x="0" y="193548"/>
                </a:moveTo>
                <a:lnTo>
                  <a:pt x="208788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441167" y="2939588"/>
            <a:ext cx="112955" cy="142355"/>
          </a:xfrm>
          <a:custGeom>
            <a:avLst/>
            <a:gdLst/>
            <a:ahLst/>
            <a:cxnLst/>
            <a:rect l="l" t="t" r="r" b="b"/>
            <a:pathLst>
              <a:path w="192023" h="208787">
                <a:moveTo>
                  <a:pt x="0" y="0"/>
                </a:moveTo>
                <a:lnTo>
                  <a:pt x="192024" y="208788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54122" y="2859578"/>
            <a:ext cx="207981" cy="222365"/>
          </a:xfrm>
          <a:custGeom>
            <a:avLst/>
            <a:gdLst/>
            <a:ahLst/>
            <a:cxnLst/>
            <a:rect l="l" t="t" r="r" b="b"/>
            <a:pathLst>
              <a:path w="353567" h="326136">
                <a:moveTo>
                  <a:pt x="0" y="326136"/>
                </a:moveTo>
                <a:lnTo>
                  <a:pt x="353568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44927" y="1956609"/>
            <a:ext cx="717176" cy="902969"/>
          </a:xfrm>
          <a:custGeom>
            <a:avLst/>
            <a:gdLst/>
            <a:ahLst/>
            <a:cxnLst/>
            <a:rect l="l" t="t" r="r" b="b"/>
            <a:pathLst>
              <a:path w="1219200" h="1324355">
                <a:moveTo>
                  <a:pt x="1219200" y="132435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044927" y="1777885"/>
            <a:ext cx="167640" cy="178723"/>
          </a:xfrm>
          <a:custGeom>
            <a:avLst/>
            <a:gdLst/>
            <a:ahLst/>
            <a:cxnLst/>
            <a:rect l="l" t="t" r="r" b="b"/>
            <a:pathLst>
              <a:path w="284988" h="262127">
                <a:moveTo>
                  <a:pt x="0" y="262127"/>
                </a:moveTo>
                <a:lnTo>
                  <a:pt x="284988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036859" y="1556558"/>
            <a:ext cx="175708" cy="221326"/>
          </a:xfrm>
          <a:custGeom>
            <a:avLst/>
            <a:gdLst/>
            <a:ahLst/>
            <a:cxnLst/>
            <a:rect l="l" t="t" r="r" b="b"/>
            <a:pathLst>
              <a:path w="298703" h="324611">
                <a:moveTo>
                  <a:pt x="298703" y="32461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769249" y="432253"/>
            <a:ext cx="11841" cy="12477"/>
          </a:xfrm>
          <a:custGeom>
            <a:avLst/>
            <a:gdLst/>
            <a:ahLst/>
            <a:cxnLst/>
            <a:rect l="l" t="t" r="r" b="b"/>
            <a:pathLst>
              <a:path w="20130" h="18300">
                <a:moveTo>
                  <a:pt x="20130" y="0"/>
                </a:moveTo>
                <a:lnTo>
                  <a:pt x="0" y="183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94842" y="471746"/>
            <a:ext cx="49306" cy="51955"/>
          </a:xfrm>
          <a:custGeom>
            <a:avLst/>
            <a:gdLst/>
            <a:ahLst/>
            <a:cxnLst/>
            <a:rect l="l" t="t" r="r" b="b"/>
            <a:pathLst>
              <a:path w="83820" h="76200">
                <a:moveTo>
                  <a:pt x="83820" y="0"/>
                </a:moveTo>
                <a:lnTo>
                  <a:pt x="0" y="762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619539" y="550717"/>
            <a:ext cx="50202" cy="51955"/>
          </a:xfrm>
          <a:custGeom>
            <a:avLst/>
            <a:gdLst/>
            <a:ahLst/>
            <a:cxnLst/>
            <a:rect l="l" t="t" r="r" b="b"/>
            <a:pathLst>
              <a:path w="85344" h="76200">
                <a:moveTo>
                  <a:pt x="85344" y="0"/>
                </a:moveTo>
                <a:lnTo>
                  <a:pt x="0" y="762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545131" y="629689"/>
            <a:ext cx="50202" cy="51955"/>
          </a:xfrm>
          <a:custGeom>
            <a:avLst/>
            <a:gdLst/>
            <a:ahLst/>
            <a:cxnLst/>
            <a:rect l="l" t="t" r="r" b="b"/>
            <a:pathLst>
              <a:path w="85344" h="76200">
                <a:moveTo>
                  <a:pt x="85344" y="0"/>
                </a:moveTo>
                <a:lnTo>
                  <a:pt x="0" y="762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70724" y="708659"/>
            <a:ext cx="49306" cy="51955"/>
          </a:xfrm>
          <a:custGeom>
            <a:avLst/>
            <a:gdLst/>
            <a:ahLst/>
            <a:cxnLst/>
            <a:rect l="l" t="t" r="r" b="b"/>
            <a:pathLst>
              <a:path w="83820" h="76200">
                <a:moveTo>
                  <a:pt x="83820" y="0"/>
                </a:moveTo>
                <a:lnTo>
                  <a:pt x="0" y="762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94525" y="787630"/>
            <a:ext cx="51099" cy="54033"/>
          </a:xfrm>
          <a:custGeom>
            <a:avLst/>
            <a:gdLst/>
            <a:ahLst/>
            <a:cxnLst/>
            <a:rect l="l" t="t" r="r" b="b"/>
            <a:pathLst>
              <a:path w="86868" h="79248">
                <a:moveTo>
                  <a:pt x="86868" y="0"/>
                </a:moveTo>
                <a:lnTo>
                  <a:pt x="0" y="792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 rot="19440000">
            <a:off x="3911023" y="1911750"/>
            <a:ext cx="669715" cy="129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931"/>
              </a:lnSpc>
            </a:pPr>
            <a:r>
              <a:rPr sz="800" dirty="0">
                <a:solidFill>
                  <a:srgbClr val="ACACAC"/>
                </a:solidFill>
                <a:latin typeface="Arial"/>
                <a:cs typeface="Arial"/>
              </a:rPr>
              <a:t>K</a:t>
            </a:r>
            <a:r>
              <a:rPr sz="800" spc="3" dirty="0">
                <a:solidFill>
                  <a:srgbClr val="ACACAC"/>
                </a:solidFill>
                <a:latin typeface="Arial"/>
                <a:cs typeface="Arial"/>
              </a:rPr>
              <a:t>E</a:t>
            </a:r>
            <a:r>
              <a:rPr sz="800" spc="-3" dirty="0">
                <a:solidFill>
                  <a:srgbClr val="ACACAC"/>
                </a:solidFill>
                <a:latin typeface="Arial"/>
                <a:cs typeface="Arial"/>
              </a:rPr>
              <a:t>A</a:t>
            </a:r>
            <a:r>
              <a:rPr sz="800" spc="-6" dirty="0">
                <a:solidFill>
                  <a:srgbClr val="ACACAC"/>
                </a:solidFill>
                <a:latin typeface="Arial"/>
                <a:cs typeface="Arial"/>
              </a:rPr>
              <a:t>RN</a:t>
            </a:r>
            <a:r>
              <a:rPr sz="800" dirty="0">
                <a:solidFill>
                  <a:srgbClr val="ACACAC"/>
                </a:solidFill>
                <a:latin typeface="Arial"/>
                <a:cs typeface="Arial"/>
              </a:rPr>
              <a:t>S</a:t>
            </a:r>
            <a:r>
              <a:rPr sz="800" spc="6" dirty="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sz="800" spc="-3" dirty="0">
                <a:solidFill>
                  <a:srgbClr val="ACACAC"/>
                </a:solidFill>
                <a:latin typeface="Arial"/>
                <a:cs typeface="Arial"/>
              </a:rPr>
              <a:t>B</a:t>
            </a:r>
            <a:r>
              <a:rPr sz="1200" spc="-9" baseline="2222" dirty="0">
                <a:solidFill>
                  <a:srgbClr val="ACACAC"/>
                </a:solidFill>
                <a:latin typeface="Arial"/>
                <a:cs typeface="Arial"/>
              </a:rPr>
              <a:t>L</a:t>
            </a:r>
            <a:r>
              <a:rPr sz="1200" spc="4" baseline="2222" dirty="0">
                <a:solidFill>
                  <a:srgbClr val="ACACAC"/>
                </a:solidFill>
                <a:latin typeface="Arial"/>
                <a:cs typeface="Arial"/>
              </a:rPr>
              <a:t>V</a:t>
            </a:r>
            <a:r>
              <a:rPr sz="1200" baseline="2222" dirty="0">
                <a:solidFill>
                  <a:srgbClr val="ACACAC"/>
                </a:solidFill>
                <a:latin typeface="Arial"/>
                <a:cs typeface="Arial"/>
              </a:rPr>
              <a:t>D</a:t>
            </a:r>
            <a:endParaRPr sz="1200" baseline="2222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142726" y="5389590"/>
            <a:ext cx="1193800" cy="137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>
              <a:tabLst>
                <a:tab pos="223044" algn="l"/>
                <a:tab pos="400050" algn="l"/>
                <a:tab pos="1188641" algn="l"/>
                <a:tab pos="1260078" algn="l"/>
              </a:tabLst>
            </a:pPr>
            <a:r>
              <a:rPr sz="800" u="sng" spc="241" dirty="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sz="800" u="sng" spc="-106" dirty="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CACAC"/>
                </a:solidFill>
                <a:latin typeface="Arial"/>
                <a:cs typeface="Arial"/>
              </a:rPr>
              <a:t>	</a:t>
            </a:r>
            <a:r>
              <a:rPr sz="800" u="sng" spc="241" dirty="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sz="800" u="sng" spc="-116" dirty="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CACAC"/>
                </a:solidFill>
                <a:latin typeface="Arial"/>
                <a:cs typeface="Arial"/>
              </a:rPr>
              <a:t>	</a:t>
            </a:r>
            <a:r>
              <a:rPr sz="800" spc="-13" dirty="0">
                <a:solidFill>
                  <a:srgbClr val="ACACAC"/>
                </a:solidFill>
                <a:latin typeface="Arial"/>
                <a:cs typeface="Arial"/>
              </a:rPr>
              <a:t>M</a:t>
            </a:r>
            <a:r>
              <a:rPr sz="800" spc="-6" dirty="0">
                <a:solidFill>
                  <a:srgbClr val="ACACAC"/>
                </a:solidFill>
                <a:latin typeface="Arial"/>
                <a:cs typeface="Arial"/>
              </a:rPr>
              <a:t>UNC</a:t>
            </a:r>
            <a:r>
              <a:rPr sz="800" u="sng" spc="-6" dirty="0">
                <a:solidFill>
                  <a:srgbClr val="ACACAC"/>
                </a:solidFill>
                <a:latin typeface="Arial"/>
                <a:cs typeface="Arial"/>
              </a:rPr>
              <a:t>H</a:t>
            </a:r>
            <a:r>
              <a:rPr sz="800" u="sng" spc="6" dirty="0">
                <a:solidFill>
                  <a:srgbClr val="ACACAC"/>
                </a:solidFill>
                <a:latin typeface="Arial"/>
                <a:cs typeface="Arial"/>
              </a:rPr>
              <a:t>K</a:t>
            </a:r>
            <a:r>
              <a:rPr sz="800" spc="-3" dirty="0">
                <a:solidFill>
                  <a:srgbClr val="ACACAC"/>
                </a:solidFill>
                <a:latin typeface="Arial"/>
                <a:cs typeface="Arial"/>
              </a:rPr>
              <a:t>I</a:t>
            </a:r>
            <a:r>
              <a:rPr sz="800" u="sng" dirty="0">
                <a:solidFill>
                  <a:srgbClr val="ACACAC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sz="800" u="sng" spc="-6" dirty="0">
                <a:solidFill>
                  <a:srgbClr val="ACACAC"/>
                </a:solidFill>
                <a:latin typeface="Arial"/>
                <a:cs typeface="Arial"/>
              </a:rPr>
              <a:t>R</a:t>
            </a:r>
            <a:r>
              <a:rPr sz="800" u="sng" dirty="0">
                <a:solidFill>
                  <a:srgbClr val="ACACAC"/>
                </a:solidFill>
                <a:latin typeface="Arial"/>
                <a:cs typeface="Arial"/>
              </a:rPr>
              <a:t>D</a:t>
            </a:r>
            <a:r>
              <a:rPr sz="800" dirty="0">
                <a:solidFill>
                  <a:srgbClr val="ACACAC"/>
                </a:solidFill>
                <a:latin typeface="Arial"/>
                <a:cs typeface="Arial"/>
              </a:rPr>
              <a:t>	</a:t>
            </a:r>
            <a:r>
              <a:rPr sz="800" u="sng" spc="241" dirty="0">
                <a:solidFill>
                  <a:srgbClr val="ACACAC"/>
                </a:solidFill>
                <a:latin typeface="Arial"/>
                <a:cs typeface="Arial"/>
              </a:rPr>
              <a:t> 	</a:t>
            </a:r>
            <a:endParaRPr sz="8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517017" y="5389590"/>
            <a:ext cx="77694" cy="137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800" u="sng" spc="306" dirty="0">
                <a:solidFill>
                  <a:srgbClr val="ACACAC"/>
                </a:solidFill>
                <a:latin typeface="Arial"/>
                <a:cs typeface="Arial"/>
              </a:rPr>
              <a:t> </a:t>
            </a:r>
            <a:endParaRPr sz="8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 rot="17520000">
            <a:off x="4914079" y="4410662"/>
            <a:ext cx="725932" cy="1113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931"/>
              </a:lnSpc>
            </a:pPr>
            <a:r>
              <a:rPr sz="800" spc="-6" dirty="0">
                <a:solidFill>
                  <a:srgbClr val="ACACAC"/>
                </a:solidFill>
                <a:latin typeface="Arial"/>
                <a:cs typeface="Arial"/>
              </a:rPr>
              <a:t>BO</a:t>
            </a:r>
            <a:r>
              <a:rPr sz="800" spc="-9" dirty="0">
                <a:solidFill>
                  <a:srgbClr val="ACACAC"/>
                </a:solidFill>
                <a:latin typeface="Arial"/>
                <a:cs typeface="Arial"/>
              </a:rPr>
              <a:t>N</a:t>
            </a:r>
            <a:r>
              <a:rPr sz="800" spc="-6" dirty="0">
                <a:solidFill>
                  <a:srgbClr val="ACACAC"/>
                </a:solidFill>
                <a:latin typeface="Arial"/>
                <a:cs typeface="Arial"/>
              </a:rPr>
              <a:t>A</a:t>
            </a:r>
            <a:r>
              <a:rPr sz="800" spc="-13" dirty="0">
                <a:solidFill>
                  <a:srgbClr val="ACACAC"/>
                </a:solidFill>
                <a:latin typeface="Arial"/>
                <a:cs typeface="Arial"/>
              </a:rPr>
              <a:t>N</a:t>
            </a:r>
            <a:r>
              <a:rPr sz="1200" spc="-4" baseline="2222" dirty="0">
                <a:solidFill>
                  <a:srgbClr val="ACACAC"/>
                </a:solidFill>
                <a:latin typeface="Arial"/>
                <a:cs typeface="Arial"/>
              </a:rPr>
              <a:t>Z</a:t>
            </a:r>
            <a:r>
              <a:rPr sz="1200" baseline="2222" dirty="0">
                <a:solidFill>
                  <a:srgbClr val="ACACAC"/>
                </a:solidFill>
                <a:latin typeface="Arial"/>
                <a:cs typeface="Arial"/>
              </a:rPr>
              <a:t>A </a:t>
            </a:r>
            <a:r>
              <a:rPr sz="1200" spc="-23" baseline="2222" dirty="0">
                <a:solidFill>
                  <a:srgbClr val="ACACAC"/>
                </a:solidFill>
                <a:latin typeface="Arial"/>
                <a:cs typeface="Arial"/>
              </a:rPr>
              <a:t>D</a:t>
            </a:r>
            <a:r>
              <a:rPr sz="1200" baseline="2222" dirty="0">
                <a:solidFill>
                  <a:srgbClr val="ACACAC"/>
                </a:solidFill>
                <a:latin typeface="Arial"/>
                <a:cs typeface="Arial"/>
              </a:rPr>
              <a:t>R</a:t>
            </a:r>
            <a:endParaRPr sz="1200" baseline="2222">
              <a:latin typeface="Arial"/>
              <a:cs typeface="Aria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8212567" y="5631873"/>
            <a:ext cx="0" cy="194310"/>
          </a:xfrm>
          <a:custGeom>
            <a:avLst/>
            <a:gdLst/>
            <a:ahLst/>
            <a:cxnLst/>
            <a:rect l="l" t="t" r="r" b="b"/>
            <a:pathLst>
              <a:path h="284988">
                <a:moveTo>
                  <a:pt x="0" y="0"/>
                </a:moveTo>
                <a:lnTo>
                  <a:pt x="0" y="2849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044927" y="5435484"/>
            <a:ext cx="336176" cy="390698"/>
          </a:xfrm>
          <a:custGeom>
            <a:avLst/>
            <a:gdLst/>
            <a:ahLst/>
            <a:cxnLst/>
            <a:rect l="l" t="t" r="r" b="b"/>
            <a:pathLst>
              <a:path w="571500" h="573024">
                <a:moveTo>
                  <a:pt x="571500" y="286511"/>
                </a:moveTo>
                <a:lnTo>
                  <a:pt x="567757" y="332678"/>
                </a:lnTo>
                <a:lnTo>
                  <a:pt x="556918" y="376586"/>
                </a:lnTo>
                <a:lnTo>
                  <a:pt x="539569" y="417623"/>
                </a:lnTo>
                <a:lnTo>
                  <a:pt x="516294" y="455176"/>
                </a:lnTo>
                <a:lnTo>
                  <a:pt x="487680" y="488632"/>
                </a:lnTo>
                <a:lnTo>
                  <a:pt x="454310" y="517379"/>
                </a:lnTo>
                <a:lnTo>
                  <a:pt x="416771" y="540805"/>
                </a:lnTo>
                <a:lnTo>
                  <a:pt x="375647" y="558296"/>
                </a:lnTo>
                <a:lnTo>
                  <a:pt x="331524" y="569239"/>
                </a:lnTo>
                <a:lnTo>
                  <a:pt x="284988" y="573023"/>
                </a:lnTo>
                <a:lnTo>
                  <a:pt x="261465" y="572065"/>
                </a:lnTo>
                <a:lnTo>
                  <a:pt x="216143" y="564624"/>
                </a:lnTo>
                <a:lnTo>
                  <a:pt x="173593" y="550330"/>
                </a:lnTo>
                <a:lnTo>
                  <a:pt x="134379" y="529795"/>
                </a:lnTo>
                <a:lnTo>
                  <a:pt x="99071" y="503633"/>
                </a:lnTo>
                <a:lnTo>
                  <a:pt x="68233" y="472454"/>
                </a:lnTo>
                <a:lnTo>
                  <a:pt x="42434" y="436873"/>
                </a:lnTo>
                <a:lnTo>
                  <a:pt x="22240" y="397502"/>
                </a:lnTo>
                <a:lnTo>
                  <a:pt x="8219" y="354953"/>
                </a:lnTo>
                <a:lnTo>
                  <a:pt x="936" y="309839"/>
                </a:lnTo>
                <a:lnTo>
                  <a:pt x="0" y="286511"/>
                </a:lnTo>
                <a:lnTo>
                  <a:pt x="936" y="262978"/>
                </a:lnTo>
                <a:lnTo>
                  <a:pt x="8219" y="217575"/>
                </a:lnTo>
                <a:lnTo>
                  <a:pt x="22240" y="174878"/>
                </a:lnTo>
                <a:lnTo>
                  <a:pt x="42434" y="135474"/>
                </a:lnTo>
                <a:lnTo>
                  <a:pt x="68233" y="99946"/>
                </a:lnTo>
                <a:lnTo>
                  <a:pt x="99071" y="68881"/>
                </a:lnTo>
                <a:lnTo>
                  <a:pt x="134379" y="42864"/>
                </a:lnTo>
                <a:lnTo>
                  <a:pt x="173593" y="22478"/>
                </a:lnTo>
                <a:lnTo>
                  <a:pt x="216143" y="8311"/>
                </a:lnTo>
                <a:lnTo>
                  <a:pt x="261465" y="947"/>
                </a:lnTo>
                <a:lnTo>
                  <a:pt x="284988" y="0"/>
                </a:lnTo>
                <a:lnTo>
                  <a:pt x="308521" y="947"/>
                </a:lnTo>
                <a:lnTo>
                  <a:pt x="353924" y="8311"/>
                </a:lnTo>
                <a:lnTo>
                  <a:pt x="396621" y="22478"/>
                </a:lnTo>
                <a:lnTo>
                  <a:pt x="436025" y="42864"/>
                </a:lnTo>
                <a:lnTo>
                  <a:pt x="471553" y="68881"/>
                </a:lnTo>
                <a:lnTo>
                  <a:pt x="502618" y="99946"/>
                </a:lnTo>
                <a:lnTo>
                  <a:pt x="528635" y="135474"/>
                </a:lnTo>
                <a:lnTo>
                  <a:pt x="549021" y="174878"/>
                </a:lnTo>
                <a:lnTo>
                  <a:pt x="563188" y="217575"/>
                </a:lnTo>
                <a:lnTo>
                  <a:pt x="570552" y="262978"/>
                </a:lnTo>
                <a:lnTo>
                  <a:pt x="571500" y="2865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044031" y="5631873"/>
            <a:ext cx="337072" cy="0"/>
          </a:xfrm>
          <a:custGeom>
            <a:avLst/>
            <a:gdLst/>
            <a:ahLst/>
            <a:cxnLst/>
            <a:rect l="l" t="t" r="r" b="b"/>
            <a:pathLst>
              <a:path w="573023">
                <a:moveTo>
                  <a:pt x="0" y="0"/>
                </a:moveTo>
                <a:lnTo>
                  <a:pt x="5730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195535" y="5436524"/>
            <a:ext cx="34065" cy="195349"/>
          </a:xfrm>
          <a:custGeom>
            <a:avLst/>
            <a:gdLst/>
            <a:ahLst/>
            <a:cxnLst/>
            <a:rect l="l" t="t" r="r" b="b"/>
            <a:pathLst>
              <a:path w="57911" h="286511">
                <a:moveTo>
                  <a:pt x="0" y="286511"/>
                </a:moveTo>
                <a:lnTo>
                  <a:pt x="57911" y="286511"/>
                </a:lnTo>
                <a:lnTo>
                  <a:pt x="57911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195534" y="5437563"/>
            <a:ext cx="0" cy="194310"/>
          </a:xfrm>
          <a:custGeom>
            <a:avLst/>
            <a:gdLst/>
            <a:ahLst/>
            <a:cxnLst/>
            <a:rect l="l" t="t" r="r" b="b"/>
            <a:pathLst>
              <a:path h="284988">
                <a:moveTo>
                  <a:pt x="0" y="0"/>
                </a:moveTo>
                <a:lnTo>
                  <a:pt x="0" y="2849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229599" y="5437563"/>
            <a:ext cx="0" cy="194310"/>
          </a:xfrm>
          <a:custGeom>
            <a:avLst/>
            <a:gdLst/>
            <a:ahLst/>
            <a:cxnLst/>
            <a:rect l="l" t="t" r="r" b="b"/>
            <a:pathLst>
              <a:path h="284988">
                <a:moveTo>
                  <a:pt x="0" y="28498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212567" y="5436524"/>
            <a:ext cx="17032" cy="1039"/>
          </a:xfrm>
          <a:custGeom>
            <a:avLst/>
            <a:gdLst/>
            <a:ahLst/>
            <a:cxnLst/>
            <a:rect l="l" t="t" r="r" b="b"/>
            <a:pathLst>
              <a:path w="28955" h="1524">
                <a:moveTo>
                  <a:pt x="28955" y="152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195535" y="5436524"/>
            <a:ext cx="17032" cy="1039"/>
          </a:xfrm>
          <a:custGeom>
            <a:avLst/>
            <a:gdLst/>
            <a:ahLst/>
            <a:cxnLst/>
            <a:rect l="l" t="t" r="r" b="b"/>
            <a:pathLst>
              <a:path w="28955" h="1524">
                <a:moveTo>
                  <a:pt x="28955" y="0"/>
                </a:moveTo>
                <a:lnTo>
                  <a:pt x="0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8092141" y="5247755"/>
            <a:ext cx="264085" cy="1892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 marR="7938" indent="30163">
              <a:lnSpc>
                <a:spcPts val="663"/>
              </a:lnSpc>
            </a:pPr>
            <a:r>
              <a:rPr sz="600" spc="-9" dirty="0">
                <a:latin typeface="Arial"/>
                <a:cs typeface="Arial"/>
              </a:rPr>
              <a:t>T</a:t>
            </a:r>
            <a:r>
              <a:rPr sz="600" spc="-6" dirty="0">
                <a:latin typeface="Arial"/>
                <a:cs typeface="Arial"/>
              </a:rPr>
              <a:t>R</a:t>
            </a:r>
            <a:r>
              <a:rPr sz="600" spc="-16" dirty="0">
                <a:latin typeface="Arial"/>
                <a:cs typeface="Arial"/>
              </a:rPr>
              <a:t>UE</a:t>
            </a:r>
            <a:r>
              <a:rPr sz="600" spc="-13" dirty="0">
                <a:latin typeface="Arial"/>
                <a:cs typeface="Arial"/>
              </a:rPr>
              <a:t> </a:t>
            </a:r>
            <a:r>
              <a:rPr sz="600" spc="-6" dirty="0">
                <a:latin typeface="Arial"/>
                <a:cs typeface="Arial"/>
              </a:rPr>
              <a:t>N</a:t>
            </a:r>
            <a:r>
              <a:rPr sz="600" spc="-19" dirty="0">
                <a:latin typeface="Arial"/>
                <a:cs typeface="Arial"/>
              </a:rPr>
              <a:t>O</a:t>
            </a:r>
            <a:r>
              <a:rPr sz="600" spc="-6" dirty="0">
                <a:latin typeface="Arial"/>
                <a:cs typeface="Arial"/>
              </a:rPr>
              <a:t>R</a:t>
            </a:r>
            <a:r>
              <a:rPr sz="600" spc="-16" dirty="0">
                <a:latin typeface="Arial"/>
                <a:cs typeface="Arial"/>
              </a:rPr>
              <a:t>T</a:t>
            </a:r>
            <a:r>
              <a:rPr sz="600" spc="-6" dirty="0">
                <a:latin typeface="Arial"/>
                <a:cs typeface="Arial"/>
              </a:rPr>
              <a:t>H</a:t>
            </a:r>
            <a:endParaRPr sz="600"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3555402" y="4982441"/>
            <a:ext cx="145228" cy="66502"/>
          </a:xfrm>
          <a:custGeom>
            <a:avLst/>
            <a:gdLst/>
            <a:ahLst/>
            <a:cxnLst/>
            <a:rect l="l" t="t" r="r" b="b"/>
            <a:pathLst>
              <a:path w="246887" h="97536">
                <a:moveTo>
                  <a:pt x="0" y="97536"/>
                </a:moveTo>
                <a:lnTo>
                  <a:pt x="246887" y="97536"/>
                </a:lnTo>
                <a:lnTo>
                  <a:pt x="246887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3547932" y="4979151"/>
            <a:ext cx="160991" cy="757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400" b="1" spc="-9" dirty="0">
                <a:latin typeface="Arial"/>
                <a:cs typeface="Arial"/>
              </a:rPr>
              <a:t>+</a:t>
            </a:r>
            <a:r>
              <a:rPr sz="400" b="1" spc="-3" dirty="0">
                <a:latin typeface="Arial"/>
                <a:cs typeface="Arial"/>
              </a:rPr>
              <a:t>68</a:t>
            </a:r>
            <a:r>
              <a:rPr sz="400" b="1" spc="-13" dirty="0">
                <a:latin typeface="Arial"/>
                <a:cs typeface="Arial"/>
              </a:rPr>
              <a:t>1</a:t>
            </a:r>
            <a:r>
              <a:rPr sz="400" b="1" spc="-3" dirty="0">
                <a:latin typeface="Arial"/>
                <a:cs typeface="Arial"/>
              </a:rPr>
              <a:t>5'</a:t>
            </a:r>
            <a:endParaRPr sz="400">
              <a:latin typeface="Arial"/>
              <a:cs typeface="Arial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3765177" y="4118956"/>
            <a:ext cx="145228" cy="66502"/>
          </a:xfrm>
          <a:custGeom>
            <a:avLst/>
            <a:gdLst/>
            <a:ahLst/>
            <a:cxnLst/>
            <a:rect l="l" t="t" r="r" b="b"/>
            <a:pathLst>
              <a:path w="246888" h="97536">
                <a:moveTo>
                  <a:pt x="0" y="97536"/>
                </a:moveTo>
                <a:lnTo>
                  <a:pt x="246888" y="97536"/>
                </a:lnTo>
                <a:lnTo>
                  <a:pt x="246888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3757706" y="4115666"/>
            <a:ext cx="160991" cy="757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400" b="1" spc="-9" dirty="0">
                <a:latin typeface="Arial"/>
                <a:cs typeface="Arial"/>
              </a:rPr>
              <a:t>+</a:t>
            </a:r>
            <a:r>
              <a:rPr sz="400" b="1" spc="-3" dirty="0">
                <a:latin typeface="Arial"/>
                <a:cs typeface="Arial"/>
              </a:rPr>
              <a:t>68</a:t>
            </a:r>
            <a:r>
              <a:rPr sz="400" b="1" spc="-13" dirty="0">
                <a:latin typeface="Arial"/>
                <a:cs typeface="Arial"/>
              </a:rPr>
              <a:t>1</a:t>
            </a:r>
            <a:r>
              <a:rPr sz="400" b="1" spc="-3" dirty="0">
                <a:latin typeface="Arial"/>
                <a:cs typeface="Arial"/>
              </a:rPr>
              <a:t>2'</a:t>
            </a:r>
            <a:endParaRPr sz="400">
              <a:latin typeface="Arial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4299473" y="3477837"/>
            <a:ext cx="145228" cy="66502"/>
          </a:xfrm>
          <a:custGeom>
            <a:avLst/>
            <a:gdLst/>
            <a:ahLst/>
            <a:cxnLst/>
            <a:rect l="l" t="t" r="r" b="b"/>
            <a:pathLst>
              <a:path w="246888" h="97536">
                <a:moveTo>
                  <a:pt x="0" y="97536"/>
                </a:moveTo>
                <a:lnTo>
                  <a:pt x="246888" y="97536"/>
                </a:lnTo>
                <a:lnTo>
                  <a:pt x="246888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4292003" y="3474547"/>
            <a:ext cx="160991" cy="757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400" b="1" spc="-9" dirty="0">
                <a:latin typeface="Arial"/>
                <a:cs typeface="Arial"/>
              </a:rPr>
              <a:t>+</a:t>
            </a:r>
            <a:r>
              <a:rPr sz="400" b="1" spc="-3" dirty="0">
                <a:latin typeface="Arial"/>
                <a:cs typeface="Arial"/>
              </a:rPr>
              <a:t>68</a:t>
            </a:r>
            <a:r>
              <a:rPr sz="400" b="1" spc="-13" dirty="0">
                <a:latin typeface="Arial"/>
                <a:cs typeface="Arial"/>
              </a:rPr>
              <a:t>1</a:t>
            </a:r>
            <a:r>
              <a:rPr sz="400" b="1" spc="-3" dirty="0">
                <a:latin typeface="Arial"/>
                <a:cs typeface="Arial"/>
              </a:rPr>
              <a:t>0'</a:t>
            </a:r>
            <a:endParaRPr sz="40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427668" y="3068435"/>
            <a:ext cx="145228" cy="66502"/>
          </a:xfrm>
          <a:custGeom>
            <a:avLst/>
            <a:gdLst/>
            <a:ahLst/>
            <a:cxnLst/>
            <a:rect l="l" t="t" r="r" b="b"/>
            <a:pathLst>
              <a:path w="246888" h="97536">
                <a:moveTo>
                  <a:pt x="0" y="97536"/>
                </a:moveTo>
                <a:lnTo>
                  <a:pt x="246888" y="97536"/>
                </a:lnTo>
                <a:lnTo>
                  <a:pt x="246888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4420197" y="3065145"/>
            <a:ext cx="160991" cy="757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400" b="1" spc="-9" dirty="0">
                <a:latin typeface="Arial"/>
                <a:cs typeface="Arial"/>
              </a:rPr>
              <a:t>+</a:t>
            </a:r>
            <a:r>
              <a:rPr sz="400" b="1" spc="-3" dirty="0">
                <a:latin typeface="Arial"/>
                <a:cs typeface="Arial"/>
              </a:rPr>
              <a:t>68</a:t>
            </a:r>
            <a:r>
              <a:rPr sz="400" b="1" spc="-13" dirty="0">
                <a:latin typeface="Arial"/>
                <a:cs typeface="Arial"/>
              </a:rPr>
              <a:t>0</a:t>
            </a:r>
            <a:r>
              <a:rPr sz="400" b="1" spc="-3" dirty="0">
                <a:latin typeface="Arial"/>
                <a:cs typeface="Arial"/>
              </a:rPr>
              <a:t>8'</a:t>
            </a:r>
            <a:endParaRPr sz="400">
              <a:latin typeface="Arial"/>
              <a:cs typeface="Arial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4372087" y="2160270"/>
            <a:ext cx="145228" cy="66501"/>
          </a:xfrm>
          <a:custGeom>
            <a:avLst/>
            <a:gdLst/>
            <a:ahLst/>
            <a:cxnLst/>
            <a:rect l="l" t="t" r="r" b="b"/>
            <a:pathLst>
              <a:path w="246888" h="97535">
                <a:moveTo>
                  <a:pt x="0" y="97535"/>
                </a:moveTo>
                <a:lnTo>
                  <a:pt x="246888" y="97535"/>
                </a:lnTo>
                <a:lnTo>
                  <a:pt x="246888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4364616" y="2156979"/>
            <a:ext cx="160991" cy="757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400" b="1" spc="-9" dirty="0">
                <a:latin typeface="Arial"/>
                <a:cs typeface="Arial"/>
              </a:rPr>
              <a:t>+</a:t>
            </a:r>
            <a:r>
              <a:rPr sz="400" b="1" spc="-3" dirty="0">
                <a:latin typeface="Arial"/>
                <a:cs typeface="Arial"/>
              </a:rPr>
              <a:t>68</a:t>
            </a:r>
            <a:r>
              <a:rPr sz="400" b="1" spc="-13" dirty="0">
                <a:latin typeface="Arial"/>
                <a:cs typeface="Arial"/>
              </a:rPr>
              <a:t>0</a:t>
            </a:r>
            <a:r>
              <a:rPr sz="400" b="1" spc="-3" dirty="0">
                <a:latin typeface="Arial"/>
                <a:cs typeface="Arial"/>
              </a:rPr>
              <a:t>5'</a:t>
            </a:r>
            <a:endParaRPr sz="400">
              <a:latin typeface="Arial"/>
              <a:cs typeface="Arial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5709621" y="2286000"/>
            <a:ext cx="145228" cy="66501"/>
          </a:xfrm>
          <a:custGeom>
            <a:avLst/>
            <a:gdLst/>
            <a:ahLst/>
            <a:cxnLst/>
            <a:rect l="l" t="t" r="r" b="b"/>
            <a:pathLst>
              <a:path w="246888" h="97535">
                <a:moveTo>
                  <a:pt x="0" y="97535"/>
                </a:moveTo>
                <a:lnTo>
                  <a:pt x="246888" y="97535"/>
                </a:lnTo>
                <a:lnTo>
                  <a:pt x="246888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5702151" y="2282709"/>
            <a:ext cx="160991" cy="757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400" b="1" spc="-9" dirty="0">
                <a:latin typeface="Arial"/>
                <a:cs typeface="Arial"/>
              </a:rPr>
              <a:t>+</a:t>
            </a:r>
            <a:r>
              <a:rPr sz="400" b="1" spc="-3" dirty="0">
                <a:latin typeface="Arial"/>
                <a:cs typeface="Arial"/>
              </a:rPr>
              <a:t>68</a:t>
            </a:r>
            <a:r>
              <a:rPr sz="400" b="1" spc="-13" dirty="0">
                <a:latin typeface="Arial"/>
                <a:cs typeface="Arial"/>
              </a:rPr>
              <a:t>0</a:t>
            </a:r>
            <a:r>
              <a:rPr sz="400" b="1" spc="-3" dirty="0">
                <a:latin typeface="Arial"/>
                <a:cs typeface="Arial"/>
              </a:rPr>
              <a:t>0'</a:t>
            </a:r>
            <a:endParaRPr sz="40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5496261" y="3126624"/>
            <a:ext cx="216049" cy="97674"/>
          </a:xfrm>
          <a:custGeom>
            <a:avLst/>
            <a:gdLst/>
            <a:ahLst/>
            <a:cxnLst/>
            <a:rect l="l" t="t" r="r" b="b"/>
            <a:pathLst>
              <a:path w="367283" h="143255">
                <a:moveTo>
                  <a:pt x="0" y="143255"/>
                </a:moveTo>
                <a:lnTo>
                  <a:pt x="367283" y="143255"/>
                </a:lnTo>
                <a:lnTo>
                  <a:pt x="367283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5488790" y="3122295"/>
            <a:ext cx="231588" cy="106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600" b="1" dirty="0">
                <a:latin typeface="Arial"/>
                <a:cs typeface="Arial"/>
              </a:rPr>
              <a:t>+</a:t>
            </a:r>
            <a:r>
              <a:rPr sz="600" b="1" spc="-6" dirty="0">
                <a:latin typeface="Arial"/>
                <a:cs typeface="Arial"/>
              </a:rPr>
              <a:t>6805'</a:t>
            </a:r>
            <a:endParaRPr sz="600">
              <a:latin typeface="Arial"/>
              <a:cs typeface="Arial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3516854" y="3341716"/>
            <a:ext cx="145228" cy="66502"/>
          </a:xfrm>
          <a:custGeom>
            <a:avLst/>
            <a:gdLst/>
            <a:ahLst/>
            <a:cxnLst/>
            <a:rect l="l" t="t" r="r" b="b"/>
            <a:pathLst>
              <a:path w="246887" h="97536">
                <a:moveTo>
                  <a:pt x="0" y="97536"/>
                </a:moveTo>
                <a:lnTo>
                  <a:pt x="246887" y="97536"/>
                </a:lnTo>
                <a:lnTo>
                  <a:pt x="246887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3509384" y="3338426"/>
            <a:ext cx="160991" cy="757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400" b="1" spc="-9" dirty="0">
                <a:latin typeface="Arial"/>
                <a:cs typeface="Arial"/>
              </a:rPr>
              <a:t>+</a:t>
            </a:r>
            <a:r>
              <a:rPr sz="400" b="1" spc="-3" dirty="0">
                <a:latin typeface="Arial"/>
                <a:cs typeface="Arial"/>
              </a:rPr>
              <a:t>68</a:t>
            </a:r>
            <a:r>
              <a:rPr sz="400" b="1" spc="-13" dirty="0">
                <a:latin typeface="Arial"/>
                <a:cs typeface="Arial"/>
              </a:rPr>
              <a:t>1</a:t>
            </a:r>
            <a:r>
              <a:rPr sz="400" b="1" spc="-3" dirty="0">
                <a:latin typeface="Arial"/>
                <a:cs typeface="Arial"/>
              </a:rPr>
              <a:t>0'</a:t>
            </a:r>
            <a:endParaRPr sz="4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521934" y="3124546"/>
            <a:ext cx="65368" cy="398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200" dirty="0">
                <a:latin typeface="Arial"/>
                <a:cs typeface="Arial"/>
              </a:rPr>
              <a:t>6809</a:t>
            </a:r>
            <a:endParaRPr sz="200">
              <a:latin typeface="Arial"/>
              <a:cs typeface="Arial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3471134" y="2778529"/>
            <a:ext cx="216049" cy="97674"/>
          </a:xfrm>
          <a:custGeom>
            <a:avLst/>
            <a:gdLst/>
            <a:ahLst/>
            <a:cxnLst/>
            <a:rect l="l" t="t" r="r" b="b"/>
            <a:pathLst>
              <a:path w="367284" h="143255">
                <a:moveTo>
                  <a:pt x="0" y="143255"/>
                </a:moveTo>
                <a:lnTo>
                  <a:pt x="367284" y="143255"/>
                </a:lnTo>
                <a:lnTo>
                  <a:pt x="367284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3463664" y="2774200"/>
            <a:ext cx="231588" cy="106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600" b="1" dirty="0">
                <a:latin typeface="Arial"/>
                <a:cs typeface="Arial"/>
              </a:rPr>
              <a:t>+</a:t>
            </a:r>
            <a:r>
              <a:rPr sz="600" b="1" spc="-6" dirty="0">
                <a:latin typeface="Arial"/>
                <a:cs typeface="Arial"/>
              </a:rPr>
              <a:t>6808'</a:t>
            </a:r>
            <a:endParaRPr sz="600">
              <a:latin typeface="Arial"/>
              <a:cs typeface="Arial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3456791" y="5168438"/>
            <a:ext cx="216049" cy="97675"/>
          </a:xfrm>
          <a:custGeom>
            <a:avLst/>
            <a:gdLst/>
            <a:ahLst/>
            <a:cxnLst/>
            <a:rect l="l" t="t" r="r" b="b"/>
            <a:pathLst>
              <a:path w="367284" h="143255">
                <a:moveTo>
                  <a:pt x="0" y="143256"/>
                </a:moveTo>
                <a:lnTo>
                  <a:pt x="367284" y="143256"/>
                </a:lnTo>
                <a:lnTo>
                  <a:pt x="367284" y="0"/>
                </a:lnTo>
                <a:lnTo>
                  <a:pt x="0" y="0"/>
                </a:lnTo>
                <a:lnTo>
                  <a:pt x="0" y="143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3449320" y="5164109"/>
            <a:ext cx="231588" cy="106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600" b="1" dirty="0">
                <a:latin typeface="Arial"/>
                <a:cs typeface="Arial"/>
              </a:rPr>
              <a:t>+</a:t>
            </a:r>
            <a:r>
              <a:rPr sz="600" b="1" spc="-6" dirty="0">
                <a:latin typeface="Arial"/>
                <a:cs typeface="Arial"/>
              </a:rPr>
              <a:t>6817'</a:t>
            </a:r>
            <a:endParaRPr sz="600">
              <a:latin typeface="Arial"/>
              <a:cs typeface="Arial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4702884" y="5203767"/>
            <a:ext cx="134471" cy="65463"/>
          </a:xfrm>
          <a:custGeom>
            <a:avLst/>
            <a:gdLst/>
            <a:ahLst/>
            <a:cxnLst/>
            <a:rect l="l" t="t" r="r" b="b"/>
            <a:pathLst>
              <a:path w="228600" h="96011">
                <a:moveTo>
                  <a:pt x="0" y="96011"/>
                </a:moveTo>
                <a:lnTo>
                  <a:pt x="228600" y="96011"/>
                </a:lnTo>
                <a:lnTo>
                  <a:pt x="228600" y="0"/>
                </a:lnTo>
                <a:lnTo>
                  <a:pt x="0" y="0"/>
                </a:lnTo>
                <a:lnTo>
                  <a:pt x="0" y="960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4695414" y="5200477"/>
            <a:ext cx="150532" cy="7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400" spc="-9" dirty="0">
                <a:latin typeface="Arial"/>
                <a:cs typeface="Arial"/>
              </a:rPr>
              <a:t>+</a:t>
            </a:r>
            <a:r>
              <a:rPr sz="400" spc="-6" dirty="0">
                <a:latin typeface="Arial"/>
                <a:cs typeface="Arial"/>
              </a:rPr>
              <a:t>6815</a:t>
            </a:r>
            <a:endParaRPr sz="400">
              <a:latin typeface="Arial"/>
              <a:cs typeface="Arial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4832872" y="4351712"/>
            <a:ext cx="145228" cy="66502"/>
          </a:xfrm>
          <a:custGeom>
            <a:avLst/>
            <a:gdLst/>
            <a:ahLst/>
            <a:cxnLst/>
            <a:rect l="l" t="t" r="r" b="b"/>
            <a:pathLst>
              <a:path w="246888" h="97536">
                <a:moveTo>
                  <a:pt x="0" y="97536"/>
                </a:moveTo>
                <a:lnTo>
                  <a:pt x="246888" y="97536"/>
                </a:lnTo>
                <a:lnTo>
                  <a:pt x="246888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4825402" y="4348422"/>
            <a:ext cx="160991" cy="757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400" b="1" spc="-9" dirty="0">
                <a:latin typeface="Arial"/>
                <a:cs typeface="Arial"/>
              </a:rPr>
              <a:t>+</a:t>
            </a:r>
            <a:r>
              <a:rPr sz="400" b="1" spc="-3" dirty="0">
                <a:latin typeface="Arial"/>
                <a:cs typeface="Arial"/>
              </a:rPr>
              <a:t>68</a:t>
            </a:r>
            <a:r>
              <a:rPr sz="400" b="1" spc="-13" dirty="0">
                <a:latin typeface="Arial"/>
                <a:cs typeface="Arial"/>
              </a:rPr>
              <a:t>1</a:t>
            </a:r>
            <a:r>
              <a:rPr sz="400" b="1" spc="-3" dirty="0">
                <a:latin typeface="Arial"/>
                <a:cs typeface="Arial"/>
              </a:rPr>
              <a:t>0'</a:t>
            </a:r>
            <a:endParaRPr sz="400">
              <a:latin typeface="Arial"/>
              <a:cs typeface="Arial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5587701" y="987137"/>
            <a:ext cx="216049" cy="97674"/>
          </a:xfrm>
          <a:custGeom>
            <a:avLst/>
            <a:gdLst/>
            <a:ahLst/>
            <a:cxnLst/>
            <a:rect l="l" t="t" r="r" b="b"/>
            <a:pathLst>
              <a:path w="367283" h="143255">
                <a:moveTo>
                  <a:pt x="0" y="143255"/>
                </a:moveTo>
                <a:lnTo>
                  <a:pt x="367283" y="143255"/>
                </a:lnTo>
                <a:lnTo>
                  <a:pt x="367283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5580231" y="982807"/>
            <a:ext cx="231588" cy="106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600" b="1" dirty="0">
                <a:latin typeface="Arial"/>
                <a:cs typeface="Arial"/>
              </a:rPr>
              <a:t>+</a:t>
            </a:r>
            <a:r>
              <a:rPr sz="600" b="1" spc="-6" dirty="0">
                <a:latin typeface="Arial"/>
                <a:cs typeface="Arial"/>
              </a:rPr>
              <a:t>6797'</a:t>
            </a:r>
            <a:endParaRPr sz="600">
              <a:latin typeface="Arial"/>
              <a:cs typeface="Arial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5057887" y="1407969"/>
            <a:ext cx="145228" cy="66501"/>
          </a:xfrm>
          <a:custGeom>
            <a:avLst/>
            <a:gdLst/>
            <a:ahLst/>
            <a:cxnLst/>
            <a:rect l="l" t="t" r="r" b="b"/>
            <a:pathLst>
              <a:path w="246888" h="97535">
                <a:moveTo>
                  <a:pt x="0" y="97535"/>
                </a:moveTo>
                <a:lnTo>
                  <a:pt x="246888" y="97535"/>
                </a:lnTo>
                <a:lnTo>
                  <a:pt x="246888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5050416" y="1404677"/>
            <a:ext cx="160991" cy="757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400" b="1" spc="-9" dirty="0">
                <a:latin typeface="Arial"/>
                <a:cs typeface="Arial"/>
              </a:rPr>
              <a:t>+</a:t>
            </a:r>
            <a:r>
              <a:rPr sz="400" b="1" spc="-3" dirty="0">
                <a:latin typeface="Arial"/>
                <a:cs typeface="Arial"/>
              </a:rPr>
              <a:t>68</a:t>
            </a:r>
            <a:r>
              <a:rPr sz="400" b="1" spc="-13" dirty="0">
                <a:latin typeface="Arial"/>
                <a:cs typeface="Arial"/>
              </a:rPr>
              <a:t>0</a:t>
            </a:r>
            <a:r>
              <a:rPr sz="400" b="1" spc="-3" dirty="0">
                <a:latin typeface="Arial"/>
                <a:cs typeface="Arial"/>
              </a:rPr>
              <a:t>0'</a:t>
            </a:r>
            <a:endParaRPr sz="400">
              <a:latin typeface="Arial"/>
              <a:cs typeface="Arial"/>
            </a:endParaRPr>
          </a:p>
        </p:txBody>
      </p:sp>
      <p:sp>
        <p:nvSpPr>
          <p:cNvPr id="167" name="object 167"/>
          <p:cNvSpPr txBox="1">
            <a:spLocks noGrp="1"/>
          </p:cNvSpPr>
          <p:nvPr>
            <p:ph type="ftr" sz="quarter" idx="4294967295"/>
          </p:nvPr>
        </p:nvSpPr>
        <p:spPr>
          <a:xfrm>
            <a:off x="202303" y="6243378"/>
            <a:ext cx="1811125" cy="3763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1300" b="1" spc="-256" dirty="0">
                <a:solidFill>
                  <a:srgbClr val="6D6E71"/>
                </a:solidFill>
                <a:latin typeface="Arial"/>
                <a:cs typeface="Arial"/>
              </a:rPr>
              <a:t>P</a:t>
            </a:r>
            <a:r>
              <a:rPr sz="1300" b="1" spc="-131" dirty="0">
                <a:solidFill>
                  <a:srgbClr val="6D6E71"/>
                </a:solidFill>
                <a:latin typeface="Arial"/>
                <a:cs typeface="Arial"/>
              </a:rPr>
              <a:t>ar</a:t>
            </a:r>
            <a:r>
              <a:rPr sz="1300" b="1" spc="-181" dirty="0">
                <a:solidFill>
                  <a:srgbClr val="6D6E71"/>
                </a:solidFill>
                <a:latin typeface="Arial"/>
                <a:cs typeface="Arial"/>
              </a:rPr>
              <a:t>k</a:t>
            </a:r>
            <a:r>
              <a:rPr sz="1300" b="1" spc="-7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300" b="1" spc="-150" dirty="0">
                <a:solidFill>
                  <a:srgbClr val="6D6E71"/>
                </a:solidFill>
                <a:latin typeface="Arial"/>
                <a:cs typeface="Arial"/>
              </a:rPr>
              <a:t>Cit</a:t>
            </a:r>
            <a:r>
              <a:rPr sz="1300" b="1" spc="-216" dirty="0">
                <a:solidFill>
                  <a:srgbClr val="6D6E71"/>
                </a:solidFill>
                <a:latin typeface="Arial"/>
                <a:cs typeface="Arial"/>
              </a:rPr>
              <a:t>y</a:t>
            </a:r>
            <a:r>
              <a:rPr sz="1300" b="1" spc="-7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300" b="1" spc="-150" dirty="0">
                <a:solidFill>
                  <a:srgbClr val="6D6E71"/>
                </a:solidFill>
                <a:latin typeface="Arial"/>
                <a:cs typeface="Arial"/>
              </a:rPr>
              <a:t>Art</a:t>
            </a:r>
            <a:r>
              <a:rPr sz="1300" b="1" spc="-203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300" b="1" spc="-7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300" b="1" spc="-209" dirty="0">
                <a:solidFill>
                  <a:srgbClr val="6D6E71"/>
                </a:solidFill>
                <a:latin typeface="Arial"/>
                <a:cs typeface="Arial"/>
              </a:rPr>
              <a:t>an</a:t>
            </a:r>
            <a:r>
              <a:rPr sz="1300" b="1" spc="-247" dirty="0">
                <a:solidFill>
                  <a:srgbClr val="6D6E71"/>
                </a:solidFill>
                <a:latin typeface="Arial"/>
                <a:cs typeface="Arial"/>
              </a:rPr>
              <a:t>d</a:t>
            </a:r>
            <a:r>
              <a:rPr sz="1300" b="1" spc="-7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300" b="1" spc="-163" dirty="0">
                <a:solidFill>
                  <a:srgbClr val="6D6E71"/>
                </a:solidFill>
                <a:latin typeface="Arial"/>
                <a:cs typeface="Arial"/>
              </a:rPr>
              <a:t>Cultu</a:t>
            </a:r>
            <a:r>
              <a:rPr sz="1300" b="1" spc="-131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300" b="1" spc="-209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300" b="1" spc="-7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300" b="1" spc="-127" dirty="0">
                <a:solidFill>
                  <a:srgbClr val="6D6E71"/>
                </a:solidFill>
                <a:latin typeface="Arial"/>
                <a:cs typeface="Arial"/>
              </a:rPr>
              <a:t>District</a:t>
            </a:r>
            <a:endParaRPr sz="1300">
              <a:latin typeface="Arial"/>
              <a:cs typeface="Arial"/>
            </a:endParaRPr>
          </a:p>
          <a:p>
            <a:pPr marL="7938">
              <a:spcBef>
                <a:spcPts val="281"/>
              </a:spcBef>
            </a:pPr>
            <a:r>
              <a:rPr sz="800" spc="-113" dirty="0">
                <a:solidFill>
                  <a:srgbClr val="666766"/>
                </a:solidFill>
                <a:latin typeface="Arial"/>
                <a:cs typeface="Arial"/>
              </a:rPr>
              <a:t>1</a:t>
            </a:r>
            <a:r>
              <a:rPr sz="800" spc="-134" dirty="0">
                <a:solidFill>
                  <a:srgbClr val="666766"/>
                </a:solidFill>
                <a:latin typeface="Arial"/>
                <a:cs typeface="Arial"/>
              </a:rPr>
              <a:t>2</a:t>
            </a:r>
            <a:r>
              <a:rPr sz="800" spc="-25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800" spc="-109" dirty="0">
                <a:solidFill>
                  <a:srgbClr val="666766"/>
                </a:solidFill>
                <a:latin typeface="Arial"/>
                <a:cs typeface="Arial"/>
              </a:rPr>
              <a:t>Septembe</a:t>
            </a:r>
            <a:r>
              <a:rPr sz="800" spc="-75" dirty="0">
                <a:solidFill>
                  <a:srgbClr val="666766"/>
                </a:solidFill>
                <a:latin typeface="Arial"/>
                <a:cs typeface="Arial"/>
              </a:rPr>
              <a:t>r</a:t>
            </a:r>
            <a:r>
              <a:rPr sz="800" spc="-25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800" spc="-113" dirty="0">
                <a:solidFill>
                  <a:srgbClr val="666766"/>
                </a:solidFill>
                <a:latin typeface="Arial"/>
                <a:cs typeface="Arial"/>
              </a:rPr>
              <a:t>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7948556" y="6313767"/>
            <a:ext cx="97118" cy="2563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1500" b="1" spc="-194" dirty="0">
                <a:solidFill>
                  <a:srgbClr val="3C3533"/>
                </a:solidFill>
                <a:latin typeface="Arial"/>
                <a:cs typeface="Arial"/>
              </a:rPr>
              <a:t>+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230967" y="777555"/>
            <a:ext cx="1095935" cy="2030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 marR="7938">
              <a:lnSpc>
                <a:spcPct val="96200"/>
              </a:lnSpc>
            </a:pPr>
            <a:endParaRPr sz="400" dirty="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30966" y="1037193"/>
            <a:ext cx="1112744" cy="268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 marR="7938">
              <a:lnSpc>
                <a:spcPct val="96400"/>
              </a:lnSpc>
            </a:pPr>
            <a:endParaRPr sz="400" dirty="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30967" y="1362496"/>
            <a:ext cx="1098550" cy="3987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 marR="7938">
              <a:lnSpc>
                <a:spcPct val="96300"/>
              </a:lnSpc>
            </a:pPr>
            <a:endParaRPr sz="400" dirty="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230991" y="1817686"/>
            <a:ext cx="1110503" cy="4628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 marR="7938">
              <a:lnSpc>
                <a:spcPct val="96200"/>
              </a:lnSpc>
            </a:pPr>
            <a:endParaRPr sz="400" dirty="0">
              <a:latin typeface="Arial"/>
              <a:cs typeface="Arial"/>
            </a:endParaRPr>
          </a:p>
        </p:txBody>
      </p:sp>
      <p:sp>
        <p:nvSpPr>
          <p:cNvPr id="166" name="object 1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231"/>
              </a:lnSpc>
            </a:pPr>
            <a:r>
              <a:rPr sz="1900" b="1" spc="-197" dirty="0">
                <a:solidFill>
                  <a:srgbClr val="FDBE5F"/>
                </a:solidFill>
                <a:latin typeface="Arial"/>
                <a:cs typeface="Arial"/>
              </a:rPr>
              <a:t>Sit</a:t>
            </a:r>
            <a:r>
              <a:rPr sz="1900" b="1" spc="-303" dirty="0">
                <a:solidFill>
                  <a:srgbClr val="FDBE5F"/>
                </a:solidFill>
                <a:latin typeface="Arial"/>
                <a:cs typeface="Arial"/>
              </a:rPr>
              <a:t>e</a:t>
            </a:r>
            <a:r>
              <a:rPr sz="1900" b="1" spc="-113" dirty="0">
                <a:solidFill>
                  <a:srgbClr val="FDBE5F"/>
                </a:solidFill>
                <a:latin typeface="Arial"/>
                <a:cs typeface="Arial"/>
              </a:rPr>
              <a:t> </a:t>
            </a:r>
            <a:r>
              <a:rPr sz="1900" b="1" spc="-488" dirty="0">
                <a:solidFill>
                  <a:srgbClr val="FDBE5F"/>
                </a:solidFill>
                <a:latin typeface="Arial"/>
                <a:cs typeface="Arial"/>
              </a:rPr>
              <a:t>T</a:t>
            </a:r>
            <a:r>
              <a:rPr sz="1900" b="1" spc="-341" dirty="0">
                <a:solidFill>
                  <a:srgbClr val="FDBE5F"/>
                </a:solidFill>
                <a:latin typeface="Arial"/>
                <a:cs typeface="Arial"/>
              </a:rPr>
              <a:t>opog</a:t>
            </a:r>
            <a:r>
              <a:rPr sz="1900" b="1" spc="-222" dirty="0">
                <a:solidFill>
                  <a:srgbClr val="FDBE5F"/>
                </a:solidFill>
                <a:latin typeface="Arial"/>
                <a:cs typeface="Arial"/>
              </a:rPr>
              <a:t>r</a:t>
            </a:r>
            <a:r>
              <a:rPr sz="1900" b="1" spc="-316" dirty="0">
                <a:solidFill>
                  <a:srgbClr val="FDBE5F"/>
                </a:solidFill>
                <a:latin typeface="Arial"/>
                <a:cs typeface="Arial"/>
              </a:rPr>
              <a:t>ap</a:t>
            </a:r>
            <a:r>
              <a:rPr sz="1900" b="1" spc="-341" dirty="0">
                <a:solidFill>
                  <a:srgbClr val="FDBE5F"/>
                </a:solidFill>
                <a:latin typeface="Arial"/>
                <a:cs typeface="Arial"/>
              </a:rPr>
              <a:t>h</a:t>
            </a:r>
            <a:r>
              <a:rPr sz="1900" b="1" spc="-334" dirty="0">
                <a:solidFill>
                  <a:srgbClr val="FDBE5F"/>
                </a:solidFill>
                <a:latin typeface="Arial"/>
                <a:cs typeface="Arial"/>
              </a:rPr>
              <a:t>y</a:t>
            </a:r>
            <a:endParaRPr sz="1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4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231"/>
              </a:lnSpc>
            </a:pPr>
            <a:r>
              <a:rPr sz="1900" b="1" spc="-200" dirty="0">
                <a:solidFill>
                  <a:srgbClr val="FDBE5F"/>
                </a:solidFill>
                <a:latin typeface="Arial"/>
                <a:cs typeface="Arial"/>
              </a:rPr>
              <a:t>Electri</a:t>
            </a:r>
            <a:r>
              <a:rPr sz="1900" b="1" spc="-303" dirty="0">
                <a:solidFill>
                  <a:srgbClr val="FDBE5F"/>
                </a:solidFill>
                <a:latin typeface="Arial"/>
                <a:cs typeface="Arial"/>
              </a:rPr>
              <a:t>c</a:t>
            </a:r>
            <a:r>
              <a:rPr sz="1900" b="1" spc="-113" dirty="0">
                <a:solidFill>
                  <a:srgbClr val="FDBE5F"/>
                </a:solidFill>
                <a:latin typeface="Arial"/>
                <a:cs typeface="Arial"/>
              </a:rPr>
              <a:t> </a:t>
            </a:r>
            <a:r>
              <a:rPr sz="1900" b="1" spc="-156" dirty="0">
                <a:solidFill>
                  <a:srgbClr val="FDBE5F"/>
                </a:solidFill>
                <a:latin typeface="Arial"/>
                <a:cs typeface="Arial"/>
              </a:rPr>
              <a:t>Utility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50602" y="5186102"/>
            <a:ext cx="0" cy="89361"/>
          </a:xfrm>
          <a:custGeom>
            <a:avLst/>
            <a:gdLst/>
            <a:ahLst/>
            <a:cxnLst/>
            <a:rect l="l" t="t" r="r" b="b"/>
            <a:pathLst>
              <a:path h="131063">
                <a:moveTo>
                  <a:pt x="0" y="131063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0602" y="5069724"/>
            <a:ext cx="896" cy="58188"/>
          </a:xfrm>
          <a:custGeom>
            <a:avLst/>
            <a:gdLst/>
            <a:ahLst/>
            <a:cxnLst/>
            <a:rect l="l" t="t" r="r" b="b"/>
            <a:pathLst>
              <a:path w="1524" h="85344">
                <a:moveTo>
                  <a:pt x="0" y="85343"/>
                </a:moveTo>
                <a:lnTo>
                  <a:pt x="1524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51498" y="4854633"/>
            <a:ext cx="896" cy="155864"/>
          </a:xfrm>
          <a:custGeom>
            <a:avLst/>
            <a:gdLst/>
            <a:ahLst/>
            <a:cxnLst/>
            <a:rect l="l" t="t" r="r" b="b"/>
            <a:pathLst>
              <a:path w="1524" h="228600">
                <a:moveTo>
                  <a:pt x="0" y="228600"/>
                </a:moveTo>
                <a:lnTo>
                  <a:pt x="1524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52395" y="4738255"/>
            <a:ext cx="0" cy="58188"/>
          </a:xfrm>
          <a:custGeom>
            <a:avLst/>
            <a:gdLst/>
            <a:ahLst/>
            <a:cxnLst/>
            <a:rect l="l" t="t" r="r" b="b"/>
            <a:pathLst>
              <a:path h="85344">
                <a:moveTo>
                  <a:pt x="0" y="85343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52395" y="4523162"/>
            <a:ext cx="896" cy="155864"/>
          </a:xfrm>
          <a:custGeom>
            <a:avLst/>
            <a:gdLst/>
            <a:ahLst/>
            <a:cxnLst/>
            <a:rect l="l" t="t" r="r" b="b"/>
            <a:pathLst>
              <a:path w="1524" h="228600">
                <a:moveTo>
                  <a:pt x="0" y="228600"/>
                </a:moveTo>
                <a:lnTo>
                  <a:pt x="1524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3292" y="4405745"/>
            <a:ext cx="0" cy="59228"/>
          </a:xfrm>
          <a:custGeom>
            <a:avLst/>
            <a:gdLst/>
            <a:ahLst/>
            <a:cxnLst/>
            <a:rect l="l" t="t" r="r" b="b"/>
            <a:pathLst>
              <a:path h="86867">
                <a:moveTo>
                  <a:pt x="0" y="86867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53292" y="4191692"/>
            <a:ext cx="896" cy="155864"/>
          </a:xfrm>
          <a:custGeom>
            <a:avLst/>
            <a:gdLst/>
            <a:ahLst/>
            <a:cxnLst/>
            <a:rect l="l" t="t" r="r" b="b"/>
            <a:pathLst>
              <a:path w="1524" h="228600">
                <a:moveTo>
                  <a:pt x="0" y="228600"/>
                </a:moveTo>
                <a:lnTo>
                  <a:pt x="1524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54188" y="4074275"/>
            <a:ext cx="896" cy="58189"/>
          </a:xfrm>
          <a:custGeom>
            <a:avLst/>
            <a:gdLst/>
            <a:ahLst/>
            <a:cxnLst/>
            <a:rect l="l" t="t" r="r" b="b"/>
            <a:pathLst>
              <a:path w="1524" h="85344">
                <a:moveTo>
                  <a:pt x="0" y="85344"/>
                </a:moveTo>
                <a:lnTo>
                  <a:pt x="1524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5085" y="3860222"/>
            <a:ext cx="0" cy="155864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5981" y="3742805"/>
            <a:ext cx="0" cy="58189"/>
          </a:xfrm>
          <a:custGeom>
            <a:avLst/>
            <a:gdLst/>
            <a:ahLst/>
            <a:cxnLst/>
            <a:rect l="l" t="t" r="r" b="b"/>
            <a:pathLst>
              <a:path h="85344">
                <a:moveTo>
                  <a:pt x="0" y="85344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55981" y="3527713"/>
            <a:ext cx="896" cy="156903"/>
          </a:xfrm>
          <a:custGeom>
            <a:avLst/>
            <a:gdLst/>
            <a:ahLst/>
            <a:cxnLst/>
            <a:rect l="l" t="t" r="r" b="b"/>
            <a:pathLst>
              <a:path w="1524" h="230124">
                <a:moveTo>
                  <a:pt x="0" y="230124"/>
                </a:moveTo>
                <a:lnTo>
                  <a:pt x="1524" y="0"/>
                </a:lnTo>
              </a:path>
            </a:pathLst>
          </a:custGeom>
          <a:ln w="320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56877" y="3411335"/>
            <a:ext cx="0" cy="58189"/>
          </a:xfrm>
          <a:custGeom>
            <a:avLst/>
            <a:gdLst/>
            <a:ahLst/>
            <a:cxnLst/>
            <a:rect l="l" t="t" r="r" b="b"/>
            <a:pathLst>
              <a:path h="85344">
                <a:moveTo>
                  <a:pt x="0" y="85344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56877" y="3196243"/>
            <a:ext cx="896" cy="155864"/>
          </a:xfrm>
          <a:custGeom>
            <a:avLst/>
            <a:gdLst/>
            <a:ahLst/>
            <a:cxnLst/>
            <a:rect l="l" t="t" r="r" b="b"/>
            <a:pathLst>
              <a:path w="1524" h="228600">
                <a:moveTo>
                  <a:pt x="0" y="228600"/>
                </a:moveTo>
                <a:lnTo>
                  <a:pt x="1524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57774" y="3079865"/>
            <a:ext cx="0" cy="58189"/>
          </a:xfrm>
          <a:custGeom>
            <a:avLst/>
            <a:gdLst/>
            <a:ahLst/>
            <a:cxnLst/>
            <a:rect l="l" t="t" r="r" b="b"/>
            <a:pathLst>
              <a:path h="85344">
                <a:moveTo>
                  <a:pt x="0" y="85344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8670" y="2853343"/>
            <a:ext cx="129092" cy="167293"/>
          </a:xfrm>
          <a:custGeom>
            <a:avLst/>
            <a:gdLst/>
            <a:ahLst/>
            <a:cxnLst/>
            <a:rect l="l" t="t" r="r" b="b"/>
            <a:pathLst>
              <a:path w="219456" h="245363">
                <a:moveTo>
                  <a:pt x="0" y="245363"/>
                </a:moveTo>
                <a:lnTo>
                  <a:pt x="0" y="115823"/>
                </a:lnTo>
                <a:lnTo>
                  <a:pt x="219456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31689" y="2797233"/>
            <a:ext cx="44824" cy="28055"/>
          </a:xfrm>
          <a:custGeom>
            <a:avLst/>
            <a:gdLst/>
            <a:ahLst/>
            <a:cxnLst/>
            <a:rect l="l" t="t" r="r" b="b"/>
            <a:pathLst>
              <a:path w="76200" h="41148">
                <a:moveTo>
                  <a:pt x="0" y="41148"/>
                </a:moveTo>
                <a:lnTo>
                  <a:pt x="30480" y="25908"/>
                </a:lnTo>
                <a:lnTo>
                  <a:pt x="7620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20440" y="2692285"/>
            <a:ext cx="116541" cy="76892"/>
          </a:xfrm>
          <a:custGeom>
            <a:avLst/>
            <a:gdLst/>
            <a:ahLst/>
            <a:cxnLst/>
            <a:rect l="l" t="t" r="r" b="b"/>
            <a:pathLst>
              <a:path w="198120" h="112775">
                <a:moveTo>
                  <a:pt x="0" y="112775"/>
                </a:moveTo>
                <a:lnTo>
                  <a:pt x="19812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80909" y="2632016"/>
            <a:ext cx="43030" cy="30134"/>
          </a:xfrm>
          <a:custGeom>
            <a:avLst/>
            <a:gdLst/>
            <a:ahLst/>
            <a:cxnLst/>
            <a:rect l="l" t="t" r="r" b="b"/>
            <a:pathLst>
              <a:path w="73151" h="44196">
                <a:moveTo>
                  <a:pt x="0" y="44196"/>
                </a:moveTo>
                <a:lnTo>
                  <a:pt x="73152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66969" y="2518757"/>
            <a:ext cx="114748" cy="83127"/>
          </a:xfrm>
          <a:custGeom>
            <a:avLst/>
            <a:gdLst/>
            <a:ahLst/>
            <a:cxnLst/>
            <a:rect l="l" t="t" r="r" b="b"/>
            <a:pathLst>
              <a:path w="195072" h="121920">
                <a:moveTo>
                  <a:pt x="0" y="121920"/>
                </a:moveTo>
                <a:lnTo>
                  <a:pt x="94488" y="64008"/>
                </a:lnTo>
                <a:lnTo>
                  <a:pt x="195072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23851" y="2456410"/>
            <a:ext cx="43030" cy="31173"/>
          </a:xfrm>
          <a:custGeom>
            <a:avLst/>
            <a:gdLst/>
            <a:ahLst/>
            <a:cxnLst/>
            <a:rect l="l" t="t" r="r" b="b"/>
            <a:pathLst>
              <a:path w="73151" h="45720">
                <a:moveTo>
                  <a:pt x="0" y="45720"/>
                </a:moveTo>
                <a:lnTo>
                  <a:pt x="73152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09016" y="2336915"/>
            <a:ext cx="112059" cy="87284"/>
          </a:xfrm>
          <a:custGeom>
            <a:avLst/>
            <a:gdLst/>
            <a:ahLst/>
            <a:cxnLst/>
            <a:rect l="l" t="t" r="r" b="b"/>
            <a:pathLst>
              <a:path w="190500" h="128016">
                <a:moveTo>
                  <a:pt x="0" y="128016"/>
                </a:moveTo>
                <a:lnTo>
                  <a:pt x="19050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62312" y="2270414"/>
            <a:ext cx="42134" cy="33251"/>
          </a:xfrm>
          <a:custGeom>
            <a:avLst/>
            <a:gdLst/>
            <a:ahLst/>
            <a:cxnLst/>
            <a:rect l="l" t="t" r="r" b="b"/>
            <a:pathLst>
              <a:path w="71627" h="48768">
                <a:moveTo>
                  <a:pt x="0" y="48768"/>
                </a:moveTo>
                <a:lnTo>
                  <a:pt x="36576" y="25908"/>
                </a:lnTo>
                <a:lnTo>
                  <a:pt x="71628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44788" y="2145723"/>
            <a:ext cx="109369" cy="90401"/>
          </a:xfrm>
          <a:custGeom>
            <a:avLst/>
            <a:gdLst/>
            <a:ahLst/>
            <a:cxnLst/>
            <a:rect l="l" t="t" r="r" b="b"/>
            <a:pathLst>
              <a:path w="185927" h="132588">
                <a:moveTo>
                  <a:pt x="0" y="132588"/>
                </a:moveTo>
                <a:lnTo>
                  <a:pt x="185928" y="0"/>
                </a:lnTo>
              </a:path>
            </a:pathLst>
          </a:custGeom>
          <a:ln w="320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94498" y="2075064"/>
            <a:ext cx="40341" cy="35329"/>
          </a:xfrm>
          <a:custGeom>
            <a:avLst/>
            <a:gdLst/>
            <a:ahLst/>
            <a:cxnLst/>
            <a:rect l="l" t="t" r="r" b="b"/>
            <a:pathLst>
              <a:path w="68579" h="51816">
                <a:moveTo>
                  <a:pt x="0" y="51816"/>
                </a:moveTo>
                <a:lnTo>
                  <a:pt x="6858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75181" y="1943100"/>
            <a:ext cx="105783" cy="96635"/>
          </a:xfrm>
          <a:custGeom>
            <a:avLst/>
            <a:gdLst/>
            <a:ahLst/>
            <a:cxnLst/>
            <a:rect l="l" t="t" r="r" b="b"/>
            <a:pathLst>
              <a:path w="179831" h="141731">
                <a:moveTo>
                  <a:pt x="0" y="141731"/>
                </a:moveTo>
                <a:lnTo>
                  <a:pt x="94488" y="70103"/>
                </a:lnTo>
                <a:lnTo>
                  <a:pt x="179832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20409" y="1870364"/>
            <a:ext cx="39444" cy="36368"/>
          </a:xfrm>
          <a:custGeom>
            <a:avLst/>
            <a:gdLst/>
            <a:ahLst/>
            <a:cxnLst/>
            <a:rect l="l" t="t" r="r" b="b"/>
            <a:pathLst>
              <a:path w="67055" h="53340">
                <a:moveTo>
                  <a:pt x="0" y="53340"/>
                </a:moveTo>
                <a:lnTo>
                  <a:pt x="67056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99298" y="1732164"/>
            <a:ext cx="103094" cy="101830"/>
          </a:xfrm>
          <a:custGeom>
            <a:avLst/>
            <a:gdLst/>
            <a:ahLst/>
            <a:cxnLst/>
            <a:rect l="l" t="t" r="r" b="b"/>
            <a:pathLst>
              <a:path w="175259" h="149351">
                <a:moveTo>
                  <a:pt x="0" y="149351"/>
                </a:moveTo>
                <a:lnTo>
                  <a:pt x="17526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40942" y="1656310"/>
            <a:ext cx="37651" cy="38446"/>
          </a:xfrm>
          <a:custGeom>
            <a:avLst/>
            <a:gdLst/>
            <a:ahLst/>
            <a:cxnLst/>
            <a:rect l="l" t="t" r="r" b="b"/>
            <a:pathLst>
              <a:path w="64007" h="56388">
                <a:moveTo>
                  <a:pt x="0" y="56388"/>
                </a:moveTo>
                <a:lnTo>
                  <a:pt x="39624" y="22860"/>
                </a:lnTo>
                <a:lnTo>
                  <a:pt x="64008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16245" y="1354974"/>
            <a:ext cx="249219" cy="262890"/>
          </a:xfrm>
          <a:custGeom>
            <a:avLst/>
            <a:gdLst/>
            <a:ahLst/>
            <a:cxnLst/>
            <a:rect l="l" t="t" r="r" b="b"/>
            <a:pathLst>
              <a:path w="423672" h="385572">
                <a:moveTo>
                  <a:pt x="0" y="385572"/>
                </a:moveTo>
                <a:lnTo>
                  <a:pt x="184404" y="219456"/>
                </a:lnTo>
                <a:lnTo>
                  <a:pt x="423672" y="0"/>
                </a:lnTo>
              </a:path>
            </a:pathLst>
          </a:custGeom>
          <a:ln w="320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02219" y="1276004"/>
            <a:ext cx="37651" cy="39485"/>
          </a:xfrm>
          <a:custGeom>
            <a:avLst/>
            <a:gdLst/>
            <a:ahLst/>
            <a:cxnLst/>
            <a:rect l="l" t="t" r="r" b="b"/>
            <a:pathLst>
              <a:path w="64007" h="57911">
                <a:moveTo>
                  <a:pt x="0" y="57911"/>
                </a:moveTo>
                <a:lnTo>
                  <a:pt x="64008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76626" y="1130530"/>
            <a:ext cx="99508" cy="105987"/>
          </a:xfrm>
          <a:custGeom>
            <a:avLst/>
            <a:gdLst/>
            <a:ahLst/>
            <a:cxnLst/>
            <a:rect l="l" t="t" r="r" b="b"/>
            <a:pathLst>
              <a:path w="169164" h="155448">
                <a:moveTo>
                  <a:pt x="0" y="155448"/>
                </a:moveTo>
                <a:lnTo>
                  <a:pt x="169164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12889" y="1051560"/>
            <a:ext cx="36755" cy="39485"/>
          </a:xfrm>
          <a:custGeom>
            <a:avLst/>
            <a:gdLst/>
            <a:ahLst/>
            <a:cxnLst/>
            <a:rect l="l" t="t" r="r" b="b"/>
            <a:pathLst>
              <a:path w="62483" h="57911">
                <a:moveTo>
                  <a:pt x="0" y="57911"/>
                </a:moveTo>
                <a:lnTo>
                  <a:pt x="62484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87297" y="862445"/>
            <a:ext cx="139849" cy="148589"/>
          </a:xfrm>
          <a:custGeom>
            <a:avLst/>
            <a:gdLst/>
            <a:ahLst/>
            <a:cxnLst/>
            <a:rect l="l" t="t" r="r" b="b"/>
            <a:pathLst>
              <a:path w="237744" h="217931">
                <a:moveTo>
                  <a:pt x="0" y="217931"/>
                </a:moveTo>
                <a:lnTo>
                  <a:pt x="237744" y="0"/>
                </a:lnTo>
              </a:path>
            </a:pathLst>
          </a:custGeom>
          <a:ln w="320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27146" y="847898"/>
            <a:ext cx="17032" cy="14547"/>
          </a:xfrm>
          <a:custGeom>
            <a:avLst/>
            <a:gdLst/>
            <a:ahLst/>
            <a:cxnLst/>
            <a:rect l="l" t="t" r="r" b="b"/>
            <a:pathLst>
              <a:path w="28955" h="21335">
                <a:moveTo>
                  <a:pt x="28955" y="0"/>
                </a:moveTo>
                <a:lnTo>
                  <a:pt x="0" y="21336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44179" y="839585"/>
            <a:ext cx="20618" cy="8313"/>
          </a:xfrm>
          <a:custGeom>
            <a:avLst/>
            <a:gdLst/>
            <a:ahLst/>
            <a:cxnLst/>
            <a:rect l="l" t="t" r="r" b="b"/>
            <a:pathLst>
              <a:path w="35051" h="12192">
                <a:moveTo>
                  <a:pt x="35051" y="0"/>
                </a:moveTo>
                <a:lnTo>
                  <a:pt x="0" y="12192"/>
                </a:lnTo>
              </a:path>
            </a:pathLst>
          </a:custGeom>
          <a:ln w="320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64798" y="837507"/>
            <a:ext cx="20618" cy="2078"/>
          </a:xfrm>
          <a:custGeom>
            <a:avLst/>
            <a:gdLst/>
            <a:ahLst/>
            <a:cxnLst/>
            <a:rect l="l" t="t" r="r" b="b"/>
            <a:pathLst>
              <a:path w="35051" h="3048">
                <a:moveTo>
                  <a:pt x="35051" y="0"/>
                </a:moveTo>
                <a:lnTo>
                  <a:pt x="0" y="3048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85416" y="837507"/>
            <a:ext cx="20618" cy="4156"/>
          </a:xfrm>
          <a:custGeom>
            <a:avLst/>
            <a:gdLst/>
            <a:ahLst/>
            <a:cxnLst/>
            <a:rect l="l" t="t" r="r" b="b"/>
            <a:pathLst>
              <a:path w="35051" h="6096">
                <a:moveTo>
                  <a:pt x="35051" y="6096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06035" y="841663"/>
            <a:ext cx="19722" cy="10391"/>
          </a:xfrm>
          <a:custGeom>
            <a:avLst/>
            <a:gdLst/>
            <a:ahLst/>
            <a:cxnLst/>
            <a:rect l="l" t="t" r="r" b="b"/>
            <a:pathLst>
              <a:path w="33527" h="15240">
                <a:moveTo>
                  <a:pt x="33527" y="15240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25758" y="852055"/>
            <a:ext cx="16136" cy="15586"/>
          </a:xfrm>
          <a:custGeom>
            <a:avLst/>
            <a:gdLst/>
            <a:ahLst/>
            <a:cxnLst/>
            <a:rect l="l" t="t" r="r" b="b"/>
            <a:pathLst>
              <a:path w="27431" h="22859">
                <a:moveTo>
                  <a:pt x="27431" y="22859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01061" y="2962448"/>
            <a:ext cx="54685" cy="83127"/>
          </a:xfrm>
          <a:custGeom>
            <a:avLst/>
            <a:gdLst/>
            <a:ahLst/>
            <a:cxnLst/>
            <a:rect l="l" t="t" r="r" b="b"/>
            <a:pathLst>
              <a:path w="92964" h="121920">
                <a:moveTo>
                  <a:pt x="0" y="121920"/>
                </a:moveTo>
                <a:lnTo>
                  <a:pt x="92964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83536" y="2864773"/>
            <a:ext cx="27791" cy="48837"/>
          </a:xfrm>
          <a:custGeom>
            <a:avLst/>
            <a:gdLst/>
            <a:ahLst/>
            <a:cxnLst/>
            <a:rect l="l" t="t" r="r" b="b"/>
            <a:pathLst>
              <a:path w="47244" h="71627">
                <a:moveTo>
                  <a:pt x="0" y="71627"/>
                </a:moveTo>
                <a:lnTo>
                  <a:pt x="47244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36429" y="2674620"/>
            <a:ext cx="60063" cy="139238"/>
          </a:xfrm>
          <a:custGeom>
            <a:avLst/>
            <a:gdLst/>
            <a:ahLst/>
            <a:cxnLst/>
            <a:rect l="l" t="t" r="r" b="b"/>
            <a:pathLst>
              <a:path w="102107" h="204215">
                <a:moveTo>
                  <a:pt x="0" y="204215"/>
                </a:moveTo>
                <a:lnTo>
                  <a:pt x="41148" y="128015"/>
                </a:lnTo>
                <a:lnTo>
                  <a:pt x="102107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16215" y="2565515"/>
            <a:ext cx="18825" cy="55072"/>
          </a:xfrm>
          <a:custGeom>
            <a:avLst/>
            <a:gdLst/>
            <a:ahLst/>
            <a:cxnLst/>
            <a:rect l="l" t="t" r="r" b="b"/>
            <a:pathLst>
              <a:path w="32003" h="80772">
                <a:moveTo>
                  <a:pt x="0" y="80772"/>
                </a:moveTo>
                <a:lnTo>
                  <a:pt x="32004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50280" y="2359775"/>
            <a:ext cx="35858" cy="150668"/>
          </a:xfrm>
          <a:custGeom>
            <a:avLst/>
            <a:gdLst/>
            <a:ahLst/>
            <a:cxnLst/>
            <a:rect l="l" t="t" r="r" b="b"/>
            <a:pathLst>
              <a:path w="60959" h="220980">
                <a:moveTo>
                  <a:pt x="0" y="220980"/>
                </a:moveTo>
                <a:lnTo>
                  <a:pt x="30480" y="128016"/>
                </a:lnTo>
                <a:lnTo>
                  <a:pt x="6096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96000" y="2245475"/>
            <a:ext cx="8965" cy="57150"/>
          </a:xfrm>
          <a:custGeom>
            <a:avLst/>
            <a:gdLst/>
            <a:ahLst/>
            <a:cxnLst/>
            <a:rect l="l" t="t" r="r" b="b"/>
            <a:pathLst>
              <a:path w="15240" h="83820">
                <a:moveTo>
                  <a:pt x="0" y="83820"/>
                </a:moveTo>
                <a:lnTo>
                  <a:pt x="1524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11239" y="2031423"/>
            <a:ext cx="8965" cy="155864"/>
          </a:xfrm>
          <a:custGeom>
            <a:avLst/>
            <a:gdLst/>
            <a:ahLst/>
            <a:cxnLst/>
            <a:rect l="l" t="t" r="r" b="b"/>
            <a:pathLst>
              <a:path w="15240" h="228600">
                <a:moveTo>
                  <a:pt x="0" y="228600"/>
                </a:moveTo>
                <a:lnTo>
                  <a:pt x="12192" y="120396"/>
                </a:lnTo>
                <a:lnTo>
                  <a:pt x="1524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19308" y="1914005"/>
            <a:ext cx="1793" cy="59228"/>
          </a:xfrm>
          <a:custGeom>
            <a:avLst/>
            <a:gdLst/>
            <a:ahLst/>
            <a:cxnLst/>
            <a:rect l="l" t="t" r="r" b="b"/>
            <a:pathLst>
              <a:path w="3048" h="86868">
                <a:moveTo>
                  <a:pt x="3048" y="86868"/>
                </a:moveTo>
                <a:lnTo>
                  <a:pt x="0" y="0"/>
                </a:lnTo>
              </a:path>
            </a:pathLst>
          </a:custGeom>
          <a:ln w="320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97793" y="1700992"/>
            <a:ext cx="17929" cy="154824"/>
          </a:xfrm>
          <a:custGeom>
            <a:avLst/>
            <a:gdLst/>
            <a:ahLst/>
            <a:cxnLst/>
            <a:rect l="l" t="t" r="r" b="b"/>
            <a:pathLst>
              <a:path w="30479" h="227075">
                <a:moveTo>
                  <a:pt x="30479" y="227075"/>
                </a:moveTo>
                <a:lnTo>
                  <a:pt x="18287" y="108203"/>
                </a:ln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77174" y="1586692"/>
            <a:ext cx="11654" cy="57150"/>
          </a:xfrm>
          <a:custGeom>
            <a:avLst/>
            <a:gdLst/>
            <a:ahLst/>
            <a:cxnLst/>
            <a:rect l="l" t="t" r="r" b="b"/>
            <a:pathLst>
              <a:path w="19811" h="83820">
                <a:moveTo>
                  <a:pt x="19811" y="83820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19800" y="1383030"/>
            <a:ext cx="43926" cy="147550"/>
          </a:xfrm>
          <a:custGeom>
            <a:avLst/>
            <a:gdLst/>
            <a:ahLst/>
            <a:cxnLst/>
            <a:rect l="l" t="t" r="r" b="b"/>
            <a:pathLst>
              <a:path w="74675" h="216407">
                <a:moveTo>
                  <a:pt x="74675" y="216407"/>
                </a:moveTo>
                <a:lnTo>
                  <a:pt x="35051" y="91439"/>
                </a:ln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79459" y="1276003"/>
            <a:ext cx="21515" cy="52994"/>
          </a:xfrm>
          <a:custGeom>
            <a:avLst/>
            <a:gdLst/>
            <a:ahLst/>
            <a:cxnLst/>
            <a:rect l="l" t="t" r="r" b="b"/>
            <a:pathLst>
              <a:path w="36575" h="77724">
                <a:moveTo>
                  <a:pt x="36575" y="77724"/>
                </a:moveTo>
                <a:lnTo>
                  <a:pt x="0" y="0"/>
                </a:lnTo>
              </a:path>
            </a:pathLst>
          </a:custGeom>
          <a:ln w="320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88915" y="1088967"/>
            <a:ext cx="68132" cy="134043"/>
          </a:xfrm>
          <a:custGeom>
            <a:avLst/>
            <a:gdLst/>
            <a:ahLst/>
            <a:cxnLst/>
            <a:rect l="l" t="t" r="r" b="b"/>
            <a:pathLst>
              <a:path w="115824" h="196596">
                <a:moveTo>
                  <a:pt x="115824" y="196596"/>
                </a:moveTo>
                <a:lnTo>
                  <a:pt x="47244" y="73152"/>
                </a:ln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30644" y="993371"/>
            <a:ext cx="30480" cy="46758"/>
          </a:xfrm>
          <a:custGeom>
            <a:avLst/>
            <a:gdLst/>
            <a:ahLst/>
            <a:cxnLst/>
            <a:rect l="l" t="t" r="r" b="b"/>
            <a:pathLst>
              <a:path w="51816" h="68579">
                <a:moveTo>
                  <a:pt x="51816" y="68579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41894" y="867640"/>
            <a:ext cx="58270" cy="78971"/>
          </a:xfrm>
          <a:custGeom>
            <a:avLst/>
            <a:gdLst/>
            <a:ahLst/>
            <a:cxnLst/>
            <a:rect l="l" t="t" r="r" b="b"/>
            <a:pathLst>
              <a:path w="99059" h="115824">
                <a:moveTo>
                  <a:pt x="99059" y="115824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15000" y="3045576"/>
            <a:ext cx="86061" cy="127808"/>
          </a:xfrm>
          <a:custGeom>
            <a:avLst/>
            <a:gdLst/>
            <a:ahLst/>
            <a:cxnLst/>
            <a:rect l="l" t="t" r="r" b="b"/>
            <a:pathLst>
              <a:path w="146303" h="187451">
                <a:moveTo>
                  <a:pt x="146303" y="0"/>
                </a:moveTo>
                <a:lnTo>
                  <a:pt x="0" y="187452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54936" y="3220143"/>
            <a:ext cx="29584" cy="47798"/>
          </a:xfrm>
          <a:custGeom>
            <a:avLst/>
            <a:gdLst/>
            <a:ahLst/>
            <a:cxnLst/>
            <a:rect l="l" t="t" r="r" b="b"/>
            <a:pathLst>
              <a:path w="50292" h="70103">
                <a:moveTo>
                  <a:pt x="50292" y="0"/>
                </a:moveTo>
                <a:lnTo>
                  <a:pt x="0" y="70104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48256" y="3314699"/>
            <a:ext cx="77096" cy="128847"/>
          </a:xfrm>
          <a:custGeom>
            <a:avLst/>
            <a:gdLst/>
            <a:ahLst/>
            <a:cxnLst/>
            <a:rect l="l" t="t" r="r" b="b"/>
            <a:pathLst>
              <a:path w="131064" h="188975">
                <a:moveTo>
                  <a:pt x="131064" y="0"/>
                </a:moveTo>
                <a:lnTo>
                  <a:pt x="71628" y="80772"/>
                </a:lnTo>
                <a:lnTo>
                  <a:pt x="0" y="188976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92675" y="3492385"/>
            <a:ext cx="27791" cy="47798"/>
          </a:xfrm>
          <a:custGeom>
            <a:avLst/>
            <a:gdLst/>
            <a:ahLst/>
            <a:cxnLst/>
            <a:rect l="l" t="t" r="r" b="b"/>
            <a:pathLst>
              <a:path w="47244" h="70103">
                <a:moveTo>
                  <a:pt x="47244" y="0"/>
                </a:moveTo>
                <a:lnTo>
                  <a:pt x="1524" y="68580"/>
                </a:lnTo>
                <a:lnTo>
                  <a:pt x="0" y="70104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94960" y="3590059"/>
            <a:ext cx="70821" cy="133004"/>
          </a:xfrm>
          <a:custGeom>
            <a:avLst/>
            <a:gdLst/>
            <a:ahLst/>
            <a:cxnLst/>
            <a:rect l="l" t="t" r="r" b="b"/>
            <a:pathLst>
              <a:path w="120396" h="195072">
                <a:moveTo>
                  <a:pt x="120396" y="0"/>
                </a:moveTo>
                <a:lnTo>
                  <a:pt x="10668" y="178308"/>
                </a:lnTo>
                <a:lnTo>
                  <a:pt x="0" y="195072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44758" y="3773978"/>
            <a:ext cx="25101" cy="50915"/>
          </a:xfrm>
          <a:custGeom>
            <a:avLst/>
            <a:gdLst/>
            <a:ahLst/>
            <a:cxnLst/>
            <a:rect l="l" t="t" r="r" b="b"/>
            <a:pathLst>
              <a:path w="42672" h="74675">
                <a:moveTo>
                  <a:pt x="42672" y="0"/>
                </a:moveTo>
                <a:lnTo>
                  <a:pt x="0" y="74676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57800" y="3875810"/>
            <a:ext cx="62752" cy="138198"/>
          </a:xfrm>
          <a:custGeom>
            <a:avLst/>
            <a:gdLst/>
            <a:ahLst/>
            <a:cxnLst/>
            <a:rect l="l" t="t" r="r" b="b"/>
            <a:pathLst>
              <a:path w="106679" h="202691">
                <a:moveTo>
                  <a:pt x="106679" y="0"/>
                </a:moveTo>
                <a:lnTo>
                  <a:pt x="96011" y="18288"/>
                </a:lnTo>
                <a:lnTo>
                  <a:pt x="0" y="202692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12079" y="4065962"/>
            <a:ext cx="22412" cy="52994"/>
          </a:xfrm>
          <a:custGeom>
            <a:avLst/>
            <a:gdLst/>
            <a:ahLst/>
            <a:cxnLst/>
            <a:rect l="l" t="t" r="r" b="b"/>
            <a:pathLst>
              <a:path w="38100" h="77724">
                <a:moveTo>
                  <a:pt x="38100" y="0"/>
                </a:moveTo>
                <a:lnTo>
                  <a:pt x="36576" y="3048"/>
                </a:lnTo>
                <a:lnTo>
                  <a:pt x="0" y="77724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34087" y="4171950"/>
            <a:ext cx="56477" cy="141316"/>
          </a:xfrm>
          <a:custGeom>
            <a:avLst/>
            <a:gdLst/>
            <a:ahLst/>
            <a:cxnLst/>
            <a:rect l="l" t="t" r="r" b="b"/>
            <a:pathLst>
              <a:path w="96011" h="207263">
                <a:moveTo>
                  <a:pt x="96011" y="0"/>
                </a:moveTo>
                <a:lnTo>
                  <a:pt x="39623" y="115823"/>
                </a:lnTo>
                <a:lnTo>
                  <a:pt x="0" y="207264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93746" y="4367298"/>
            <a:ext cx="20618" cy="52994"/>
          </a:xfrm>
          <a:custGeom>
            <a:avLst/>
            <a:gdLst/>
            <a:ahLst/>
            <a:cxnLst/>
            <a:rect l="l" t="t" r="r" b="b"/>
            <a:pathLst>
              <a:path w="35051" h="77724">
                <a:moveTo>
                  <a:pt x="35051" y="0"/>
                </a:moveTo>
                <a:lnTo>
                  <a:pt x="0" y="77724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96031" y="4475365"/>
            <a:ext cx="78889" cy="237951"/>
          </a:xfrm>
          <a:custGeom>
            <a:avLst/>
            <a:gdLst/>
            <a:ahLst/>
            <a:cxnLst/>
            <a:rect l="l" t="t" r="r" b="b"/>
            <a:pathLst>
              <a:path w="134111" h="348996">
                <a:moveTo>
                  <a:pt x="134111" y="0"/>
                </a:moveTo>
                <a:lnTo>
                  <a:pt x="47243" y="220980"/>
                </a:lnTo>
                <a:lnTo>
                  <a:pt x="0" y="348996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61068" y="4767348"/>
            <a:ext cx="17929" cy="55072"/>
          </a:xfrm>
          <a:custGeom>
            <a:avLst/>
            <a:gdLst/>
            <a:ahLst/>
            <a:cxnLst/>
            <a:rect l="l" t="t" r="r" b="b"/>
            <a:pathLst>
              <a:path w="30479" h="80772">
                <a:moveTo>
                  <a:pt x="30479" y="0"/>
                </a:moveTo>
                <a:lnTo>
                  <a:pt x="0" y="80772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97418" y="4877493"/>
            <a:ext cx="46616" cy="146511"/>
          </a:xfrm>
          <a:custGeom>
            <a:avLst/>
            <a:gdLst/>
            <a:ahLst/>
            <a:cxnLst/>
            <a:rect l="l" t="t" r="r" b="b"/>
            <a:pathLst>
              <a:path w="79248" h="214883">
                <a:moveTo>
                  <a:pt x="79248" y="0"/>
                </a:moveTo>
                <a:lnTo>
                  <a:pt x="0" y="214884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861560" y="5079076"/>
            <a:ext cx="17929" cy="55072"/>
          </a:xfrm>
          <a:custGeom>
            <a:avLst/>
            <a:gdLst/>
            <a:ahLst/>
            <a:cxnLst/>
            <a:rect l="l" t="t" r="r" b="b"/>
            <a:pathLst>
              <a:path w="30479" h="80772">
                <a:moveTo>
                  <a:pt x="30479" y="0"/>
                </a:moveTo>
                <a:lnTo>
                  <a:pt x="0" y="80772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81369" y="5188180"/>
            <a:ext cx="163158" cy="87284"/>
          </a:xfrm>
          <a:custGeom>
            <a:avLst/>
            <a:gdLst/>
            <a:ahLst/>
            <a:cxnLst/>
            <a:rect l="l" t="t" r="r" b="b"/>
            <a:pathLst>
              <a:path w="277368" h="128016">
                <a:moveTo>
                  <a:pt x="277368" y="0"/>
                </a:moveTo>
                <a:lnTo>
                  <a:pt x="230124" y="128016"/>
                </a:lnTo>
                <a:lnTo>
                  <a:pt x="0" y="128016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80965" y="5275464"/>
            <a:ext cx="50202" cy="0"/>
          </a:xfrm>
          <a:custGeom>
            <a:avLst/>
            <a:gdLst/>
            <a:ahLst/>
            <a:cxnLst/>
            <a:rect l="l" t="t" r="r" b="b"/>
            <a:pathLst>
              <a:path w="85344">
                <a:moveTo>
                  <a:pt x="85344" y="0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95395" y="5275464"/>
            <a:ext cx="134471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94093" y="5275464"/>
            <a:ext cx="51099" cy="0"/>
          </a:xfrm>
          <a:custGeom>
            <a:avLst/>
            <a:gdLst/>
            <a:ahLst/>
            <a:cxnLst/>
            <a:rect l="l" t="t" r="r" b="b"/>
            <a:pathLst>
              <a:path w="86868">
                <a:moveTo>
                  <a:pt x="86868" y="0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09421" y="5275464"/>
            <a:ext cx="134471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08120" y="5275464"/>
            <a:ext cx="51099" cy="0"/>
          </a:xfrm>
          <a:custGeom>
            <a:avLst/>
            <a:gdLst/>
            <a:ahLst/>
            <a:cxnLst/>
            <a:rect l="l" t="t" r="r" b="b"/>
            <a:pathLst>
              <a:path w="86868">
                <a:moveTo>
                  <a:pt x="86868" y="0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23446" y="5275464"/>
            <a:ext cx="134471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22145" y="5275464"/>
            <a:ext cx="50202" cy="0"/>
          </a:xfrm>
          <a:custGeom>
            <a:avLst/>
            <a:gdLst/>
            <a:ahLst/>
            <a:cxnLst/>
            <a:rect l="l" t="t" r="r" b="b"/>
            <a:pathLst>
              <a:path w="85344">
                <a:moveTo>
                  <a:pt x="85344" y="0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36576" y="5275464"/>
            <a:ext cx="135367" cy="0"/>
          </a:xfrm>
          <a:custGeom>
            <a:avLst/>
            <a:gdLst/>
            <a:ahLst/>
            <a:cxnLst/>
            <a:rect l="l" t="t" r="r" b="b"/>
            <a:pathLst>
              <a:path w="230124">
                <a:moveTo>
                  <a:pt x="230124" y="0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36171" y="5275464"/>
            <a:ext cx="50202" cy="0"/>
          </a:xfrm>
          <a:custGeom>
            <a:avLst/>
            <a:gdLst/>
            <a:ahLst/>
            <a:cxnLst/>
            <a:rect l="l" t="t" r="r" b="b"/>
            <a:pathLst>
              <a:path w="85344">
                <a:moveTo>
                  <a:pt x="85344" y="0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50602" y="5275464"/>
            <a:ext cx="134471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87762" y="1642803"/>
            <a:ext cx="1746325" cy="1422515"/>
          </a:xfrm>
          <a:custGeom>
            <a:avLst/>
            <a:gdLst/>
            <a:ahLst/>
            <a:cxnLst/>
            <a:rect l="l" t="t" r="r" b="b"/>
            <a:pathLst>
              <a:path w="2968752" h="2086355">
                <a:moveTo>
                  <a:pt x="2968752" y="0"/>
                </a:moveTo>
                <a:lnTo>
                  <a:pt x="2668524" y="269748"/>
                </a:lnTo>
                <a:lnTo>
                  <a:pt x="2359152" y="530352"/>
                </a:lnTo>
                <a:lnTo>
                  <a:pt x="2042160" y="781812"/>
                </a:lnTo>
                <a:lnTo>
                  <a:pt x="1717548" y="1024128"/>
                </a:lnTo>
                <a:lnTo>
                  <a:pt x="1386839" y="1255776"/>
                </a:lnTo>
                <a:lnTo>
                  <a:pt x="1048512" y="1478280"/>
                </a:lnTo>
                <a:lnTo>
                  <a:pt x="705612" y="1691639"/>
                </a:lnTo>
                <a:lnTo>
                  <a:pt x="355091" y="1894332"/>
                </a:lnTo>
                <a:lnTo>
                  <a:pt x="0" y="2086356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34087" y="1022466"/>
            <a:ext cx="580912" cy="620337"/>
          </a:xfrm>
          <a:custGeom>
            <a:avLst/>
            <a:gdLst/>
            <a:ahLst/>
            <a:cxnLst/>
            <a:rect l="l" t="t" r="r" b="b"/>
            <a:pathLst>
              <a:path w="987551" h="909827">
                <a:moveTo>
                  <a:pt x="987551" y="0"/>
                </a:moveTo>
                <a:lnTo>
                  <a:pt x="0" y="909828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87762" y="3065318"/>
            <a:ext cx="0" cy="2085455"/>
          </a:xfrm>
          <a:custGeom>
            <a:avLst/>
            <a:gdLst/>
            <a:ahLst/>
            <a:cxnLst/>
            <a:rect l="l" t="t" r="r" b="b"/>
            <a:pathLst>
              <a:path h="3058668">
                <a:moveTo>
                  <a:pt x="0" y="0"/>
                </a:moveTo>
                <a:lnTo>
                  <a:pt x="0" y="3058668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87762" y="5119600"/>
            <a:ext cx="1334845" cy="0"/>
          </a:xfrm>
          <a:custGeom>
            <a:avLst/>
            <a:gdLst/>
            <a:ahLst/>
            <a:cxnLst/>
            <a:rect l="l" t="t" r="r" b="b"/>
            <a:pathLst>
              <a:path w="2269236">
                <a:moveTo>
                  <a:pt x="0" y="0"/>
                </a:moveTo>
                <a:lnTo>
                  <a:pt x="2269236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898315" y="1044286"/>
            <a:ext cx="1087419" cy="3527714"/>
          </a:xfrm>
          <a:custGeom>
            <a:avLst/>
            <a:gdLst/>
            <a:ahLst/>
            <a:cxnLst/>
            <a:rect l="l" t="t" r="r" b="b"/>
            <a:pathLst>
              <a:path w="1848612" h="5173980">
                <a:moveTo>
                  <a:pt x="0" y="5173980"/>
                </a:moveTo>
                <a:lnTo>
                  <a:pt x="111252" y="4888992"/>
                </a:lnTo>
                <a:lnTo>
                  <a:pt x="233172" y="4608576"/>
                </a:lnTo>
                <a:lnTo>
                  <a:pt x="364236" y="4332732"/>
                </a:lnTo>
                <a:lnTo>
                  <a:pt x="505968" y="4061459"/>
                </a:lnTo>
                <a:lnTo>
                  <a:pt x="658368" y="3794759"/>
                </a:lnTo>
                <a:lnTo>
                  <a:pt x="818388" y="3534155"/>
                </a:lnTo>
                <a:lnTo>
                  <a:pt x="989076" y="3279648"/>
                </a:lnTo>
                <a:lnTo>
                  <a:pt x="1168908" y="3032760"/>
                </a:lnTo>
                <a:lnTo>
                  <a:pt x="1356360" y="2790443"/>
                </a:lnTo>
                <a:lnTo>
                  <a:pt x="1452372" y="2663952"/>
                </a:lnTo>
                <a:lnTo>
                  <a:pt x="1539240" y="2529840"/>
                </a:lnTo>
                <a:lnTo>
                  <a:pt x="1615440" y="2391155"/>
                </a:lnTo>
                <a:lnTo>
                  <a:pt x="1680972" y="2246375"/>
                </a:lnTo>
                <a:lnTo>
                  <a:pt x="1737360" y="2098547"/>
                </a:lnTo>
                <a:lnTo>
                  <a:pt x="1781556" y="1946147"/>
                </a:lnTo>
                <a:lnTo>
                  <a:pt x="1815083" y="1790700"/>
                </a:lnTo>
                <a:lnTo>
                  <a:pt x="1837944" y="1632203"/>
                </a:lnTo>
                <a:lnTo>
                  <a:pt x="1848612" y="1473707"/>
                </a:lnTo>
                <a:lnTo>
                  <a:pt x="1848612" y="1315212"/>
                </a:lnTo>
                <a:lnTo>
                  <a:pt x="1837944" y="1156715"/>
                </a:lnTo>
                <a:lnTo>
                  <a:pt x="1815083" y="999743"/>
                </a:lnTo>
                <a:lnTo>
                  <a:pt x="1781556" y="844295"/>
                </a:lnTo>
                <a:lnTo>
                  <a:pt x="1735836" y="691895"/>
                </a:lnTo>
                <a:lnTo>
                  <a:pt x="1679448" y="544067"/>
                </a:lnTo>
                <a:lnTo>
                  <a:pt x="1613916" y="399288"/>
                </a:lnTo>
                <a:lnTo>
                  <a:pt x="1536192" y="259079"/>
                </a:lnTo>
                <a:lnTo>
                  <a:pt x="1450848" y="126491"/>
                </a:lnTo>
                <a:lnTo>
                  <a:pt x="1354836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22607" y="4572000"/>
            <a:ext cx="175708" cy="547601"/>
          </a:xfrm>
          <a:custGeom>
            <a:avLst/>
            <a:gdLst/>
            <a:ahLst/>
            <a:cxnLst/>
            <a:rect l="l" t="t" r="r" b="b"/>
            <a:pathLst>
              <a:path w="298703" h="803148">
                <a:moveTo>
                  <a:pt x="0" y="803148"/>
                </a:moveTo>
                <a:lnTo>
                  <a:pt x="298704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15000" y="1022466"/>
            <a:ext cx="50202" cy="76892"/>
          </a:xfrm>
          <a:custGeom>
            <a:avLst/>
            <a:gdLst/>
            <a:ahLst/>
            <a:cxnLst/>
            <a:rect l="l" t="t" r="r" b="b"/>
            <a:pathLst>
              <a:path w="85344" h="112775">
                <a:moveTo>
                  <a:pt x="0" y="0"/>
                </a:moveTo>
                <a:lnTo>
                  <a:pt x="85344" y="1127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784028" y="1131570"/>
            <a:ext cx="36755" cy="65462"/>
          </a:xfrm>
          <a:custGeom>
            <a:avLst/>
            <a:gdLst/>
            <a:ahLst/>
            <a:cxnLst/>
            <a:rect l="l" t="t" r="r" b="b"/>
            <a:pathLst>
              <a:path w="62483" h="96011">
                <a:moveTo>
                  <a:pt x="0" y="0"/>
                </a:moveTo>
                <a:lnTo>
                  <a:pt x="62484" y="960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36920" y="1230284"/>
            <a:ext cx="33169" cy="68579"/>
          </a:xfrm>
          <a:custGeom>
            <a:avLst/>
            <a:gdLst/>
            <a:ahLst/>
            <a:cxnLst/>
            <a:rect l="l" t="t" r="r" b="b"/>
            <a:pathLst>
              <a:path w="56388" h="100583">
                <a:moveTo>
                  <a:pt x="0" y="0"/>
                </a:moveTo>
                <a:lnTo>
                  <a:pt x="56388" y="1005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884432" y="1334193"/>
            <a:ext cx="27791" cy="70658"/>
          </a:xfrm>
          <a:custGeom>
            <a:avLst/>
            <a:gdLst/>
            <a:ahLst/>
            <a:cxnLst/>
            <a:rect l="l" t="t" r="r" b="b"/>
            <a:pathLst>
              <a:path w="47244" h="103631">
                <a:moveTo>
                  <a:pt x="0" y="0"/>
                </a:moveTo>
                <a:lnTo>
                  <a:pt x="44196" y="99060"/>
                </a:lnTo>
                <a:lnTo>
                  <a:pt x="47244" y="1036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23878" y="1441219"/>
            <a:ext cx="23308" cy="73775"/>
          </a:xfrm>
          <a:custGeom>
            <a:avLst/>
            <a:gdLst/>
            <a:ahLst/>
            <a:cxnLst/>
            <a:rect l="l" t="t" r="r" b="b"/>
            <a:pathLst>
              <a:path w="39624" h="108203">
                <a:moveTo>
                  <a:pt x="0" y="0"/>
                </a:moveTo>
                <a:lnTo>
                  <a:pt x="35052" y="92964"/>
                </a:lnTo>
                <a:lnTo>
                  <a:pt x="39624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57047" y="1552401"/>
            <a:ext cx="17929" cy="74814"/>
          </a:xfrm>
          <a:custGeom>
            <a:avLst/>
            <a:gdLst/>
            <a:ahLst/>
            <a:cxnLst/>
            <a:rect l="l" t="t" r="r" b="b"/>
            <a:pathLst>
              <a:path w="30479" h="109727">
                <a:moveTo>
                  <a:pt x="0" y="0"/>
                </a:moveTo>
                <a:lnTo>
                  <a:pt x="24384" y="85344"/>
                </a:lnTo>
                <a:lnTo>
                  <a:pt x="30480" y="1097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82149" y="1665663"/>
            <a:ext cx="12550" cy="75853"/>
          </a:xfrm>
          <a:custGeom>
            <a:avLst/>
            <a:gdLst/>
            <a:ahLst/>
            <a:cxnLst/>
            <a:rect l="l" t="t" r="r" b="b"/>
            <a:pathLst>
              <a:path w="21335" h="111251">
                <a:moveTo>
                  <a:pt x="0" y="0"/>
                </a:moveTo>
                <a:lnTo>
                  <a:pt x="16764" y="77724"/>
                </a:lnTo>
                <a:lnTo>
                  <a:pt x="21336" y="1112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000077" y="1781002"/>
            <a:ext cx="8068" cy="76892"/>
          </a:xfrm>
          <a:custGeom>
            <a:avLst/>
            <a:gdLst/>
            <a:ahLst/>
            <a:cxnLst/>
            <a:rect l="l" t="t" r="r" b="b"/>
            <a:pathLst>
              <a:path w="13716" h="112775">
                <a:moveTo>
                  <a:pt x="0" y="0"/>
                </a:moveTo>
                <a:lnTo>
                  <a:pt x="10668" y="70104"/>
                </a:lnTo>
                <a:lnTo>
                  <a:pt x="13716" y="1127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009938" y="1897379"/>
            <a:ext cx="2689" cy="77932"/>
          </a:xfrm>
          <a:custGeom>
            <a:avLst/>
            <a:gdLst/>
            <a:ahLst/>
            <a:cxnLst/>
            <a:rect l="l" t="t" r="r" b="b"/>
            <a:pathLst>
              <a:path w="4572" h="114300">
                <a:moveTo>
                  <a:pt x="0" y="0"/>
                </a:moveTo>
                <a:lnTo>
                  <a:pt x="4572" y="60960"/>
                </a:lnTo>
                <a:lnTo>
                  <a:pt x="4572" y="1143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010835" y="2013757"/>
            <a:ext cx="2689" cy="77932"/>
          </a:xfrm>
          <a:custGeom>
            <a:avLst/>
            <a:gdLst/>
            <a:ahLst/>
            <a:cxnLst/>
            <a:rect l="l" t="t" r="r" b="b"/>
            <a:pathLst>
              <a:path w="4572" h="114300">
                <a:moveTo>
                  <a:pt x="3048" y="0"/>
                </a:moveTo>
                <a:lnTo>
                  <a:pt x="4572" y="53340"/>
                </a:lnTo>
                <a:lnTo>
                  <a:pt x="0" y="1143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000077" y="2131175"/>
            <a:ext cx="8068" cy="76892"/>
          </a:xfrm>
          <a:custGeom>
            <a:avLst/>
            <a:gdLst/>
            <a:ahLst/>
            <a:cxnLst/>
            <a:rect l="l" t="t" r="r" b="b"/>
            <a:pathLst>
              <a:path w="13716" h="112775">
                <a:moveTo>
                  <a:pt x="13716" y="0"/>
                </a:moveTo>
                <a:lnTo>
                  <a:pt x="10668" y="42672"/>
                </a:lnTo>
                <a:lnTo>
                  <a:pt x="0" y="1127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83045" y="2246515"/>
            <a:ext cx="12550" cy="76892"/>
          </a:xfrm>
          <a:custGeom>
            <a:avLst/>
            <a:gdLst/>
            <a:ahLst/>
            <a:cxnLst/>
            <a:rect l="l" t="t" r="r" b="b"/>
            <a:pathLst>
              <a:path w="21335" h="112775">
                <a:moveTo>
                  <a:pt x="21335" y="0"/>
                </a:moveTo>
                <a:lnTo>
                  <a:pt x="16763" y="33528"/>
                </a:lnTo>
                <a:lnTo>
                  <a:pt x="0" y="1127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957944" y="2361854"/>
            <a:ext cx="17929" cy="74814"/>
          </a:xfrm>
          <a:custGeom>
            <a:avLst/>
            <a:gdLst/>
            <a:ahLst/>
            <a:cxnLst/>
            <a:rect l="l" t="t" r="r" b="b"/>
            <a:pathLst>
              <a:path w="30479" h="109727">
                <a:moveTo>
                  <a:pt x="30479" y="0"/>
                </a:moveTo>
                <a:lnTo>
                  <a:pt x="24383" y="22860"/>
                </a:lnTo>
                <a:lnTo>
                  <a:pt x="0" y="1097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924774" y="2474076"/>
            <a:ext cx="23308" cy="73775"/>
          </a:xfrm>
          <a:custGeom>
            <a:avLst/>
            <a:gdLst/>
            <a:ahLst/>
            <a:cxnLst/>
            <a:rect l="l" t="t" r="r" b="b"/>
            <a:pathLst>
              <a:path w="39624" h="108203">
                <a:moveTo>
                  <a:pt x="39624" y="0"/>
                </a:moveTo>
                <a:lnTo>
                  <a:pt x="35052" y="15240"/>
                </a:ln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85329" y="2584219"/>
            <a:ext cx="27791" cy="70658"/>
          </a:xfrm>
          <a:custGeom>
            <a:avLst/>
            <a:gdLst/>
            <a:ahLst/>
            <a:cxnLst/>
            <a:rect l="l" t="t" r="r" b="b"/>
            <a:pathLst>
              <a:path w="47244" h="103632">
                <a:moveTo>
                  <a:pt x="47244" y="0"/>
                </a:moveTo>
                <a:lnTo>
                  <a:pt x="45720" y="4572"/>
                </a:lnTo>
                <a:lnTo>
                  <a:pt x="0" y="1036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838712" y="2690206"/>
            <a:ext cx="32273" cy="68580"/>
          </a:xfrm>
          <a:custGeom>
            <a:avLst/>
            <a:gdLst/>
            <a:ahLst/>
            <a:cxnLst/>
            <a:rect l="l" t="t" r="r" b="b"/>
            <a:pathLst>
              <a:path w="54864" h="100584">
                <a:moveTo>
                  <a:pt x="54864" y="0"/>
                </a:moveTo>
                <a:lnTo>
                  <a:pt x="0" y="1005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785821" y="2793076"/>
            <a:ext cx="36755" cy="65463"/>
          </a:xfrm>
          <a:custGeom>
            <a:avLst/>
            <a:gdLst/>
            <a:ahLst/>
            <a:cxnLst/>
            <a:rect l="l" t="t" r="r" b="b"/>
            <a:pathLst>
              <a:path w="62483" h="96012">
                <a:moveTo>
                  <a:pt x="62483" y="0"/>
                </a:moveTo>
                <a:lnTo>
                  <a:pt x="0" y="960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66590" y="2890750"/>
            <a:ext cx="100405" cy="150668"/>
          </a:xfrm>
          <a:custGeom>
            <a:avLst/>
            <a:gdLst/>
            <a:ahLst/>
            <a:cxnLst/>
            <a:rect l="l" t="t" r="r" b="b"/>
            <a:pathLst>
              <a:path w="170688" h="220979">
                <a:moveTo>
                  <a:pt x="170688" y="0"/>
                </a:moveTo>
                <a:lnTo>
                  <a:pt x="86868" y="111252"/>
                </a:lnTo>
                <a:lnTo>
                  <a:pt x="0" y="2209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604734" y="3072591"/>
            <a:ext cx="41237" cy="61306"/>
          </a:xfrm>
          <a:custGeom>
            <a:avLst/>
            <a:gdLst/>
            <a:ahLst/>
            <a:cxnLst/>
            <a:rect l="l" t="t" r="r" b="b"/>
            <a:pathLst>
              <a:path w="70103" h="89915">
                <a:moveTo>
                  <a:pt x="70103" y="0"/>
                </a:moveTo>
                <a:lnTo>
                  <a:pt x="4571" y="85344"/>
                </a:lnTo>
                <a:lnTo>
                  <a:pt x="0" y="899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45567" y="3166110"/>
            <a:ext cx="39444" cy="63384"/>
          </a:xfrm>
          <a:custGeom>
            <a:avLst/>
            <a:gdLst/>
            <a:ahLst/>
            <a:cxnLst/>
            <a:rect l="l" t="t" r="r" b="b"/>
            <a:pathLst>
              <a:path w="67055" h="92963">
                <a:moveTo>
                  <a:pt x="67055" y="0"/>
                </a:moveTo>
                <a:lnTo>
                  <a:pt x="0" y="929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487297" y="3260667"/>
            <a:ext cx="38548" cy="63384"/>
          </a:xfrm>
          <a:custGeom>
            <a:avLst/>
            <a:gdLst/>
            <a:ahLst/>
            <a:cxnLst/>
            <a:rect l="l" t="t" r="r" b="b"/>
            <a:pathLst>
              <a:path w="65531" h="92963">
                <a:moveTo>
                  <a:pt x="65531" y="0"/>
                </a:moveTo>
                <a:lnTo>
                  <a:pt x="25907" y="56388"/>
                </a:lnTo>
                <a:lnTo>
                  <a:pt x="0" y="929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430819" y="3357303"/>
            <a:ext cx="37651" cy="64423"/>
          </a:xfrm>
          <a:custGeom>
            <a:avLst/>
            <a:gdLst/>
            <a:ahLst/>
            <a:cxnLst/>
            <a:rect l="l" t="t" r="r" b="b"/>
            <a:pathLst>
              <a:path w="64007" h="94487">
                <a:moveTo>
                  <a:pt x="64007" y="0"/>
                </a:moveTo>
                <a:lnTo>
                  <a:pt x="0" y="944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76135" y="3453938"/>
            <a:ext cx="35858" cy="66502"/>
          </a:xfrm>
          <a:custGeom>
            <a:avLst/>
            <a:gdLst/>
            <a:ahLst/>
            <a:cxnLst/>
            <a:rect l="l" t="t" r="r" b="b"/>
            <a:pathLst>
              <a:path w="60959" h="97536">
                <a:moveTo>
                  <a:pt x="60959" y="0"/>
                </a:moveTo>
                <a:lnTo>
                  <a:pt x="45719" y="25908"/>
                </a:lnTo>
                <a:lnTo>
                  <a:pt x="0" y="975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23242" y="3553690"/>
            <a:ext cx="35858" cy="66502"/>
          </a:xfrm>
          <a:custGeom>
            <a:avLst/>
            <a:gdLst/>
            <a:ahLst/>
            <a:cxnLst/>
            <a:rect l="l" t="t" r="r" b="b"/>
            <a:pathLst>
              <a:path w="60959" h="97536">
                <a:moveTo>
                  <a:pt x="60959" y="0"/>
                </a:moveTo>
                <a:lnTo>
                  <a:pt x="0" y="975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72143" y="3653444"/>
            <a:ext cx="34065" cy="67541"/>
          </a:xfrm>
          <a:custGeom>
            <a:avLst/>
            <a:gdLst/>
            <a:ahLst/>
            <a:cxnLst/>
            <a:rect l="l" t="t" r="r" b="b"/>
            <a:pathLst>
              <a:path w="57911" h="99060">
                <a:moveTo>
                  <a:pt x="57911" y="0"/>
                </a:moveTo>
                <a:lnTo>
                  <a:pt x="0" y="990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222837" y="3755274"/>
            <a:ext cx="33169" cy="67541"/>
          </a:xfrm>
          <a:custGeom>
            <a:avLst/>
            <a:gdLst/>
            <a:ahLst/>
            <a:cxnLst/>
            <a:rect l="l" t="t" r="r" b="b"/>
            <a:pathLst>
              <a:path w="56388" h="99060">
                <a:moveTo>
                  <a:pt x="56388" y="0"/>
                </a:moveTo>
                <a:lnTo>
                  <a:pt x="0" y="990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175325" y="3857106"/>
            <a:ext cx="31376" cy="69619"/>
          </a:xfrm>
          <a:custGeom>
            <a:avLst/>
            <a:gdLst/>
            <a:ahLst/>
            <a:cxnLst/>
            <a:rect l="l" t="t" r="r" b="b"/>
            <a:pathLst>
              <a:path w="53340" h="102108">
                <a:moveTo>
                  <a:pt x="53340" y="0"/>
                </a:moveTo>
                <a:lnTo>
                  <a:pt x="0" y="1021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129605" y="3961015"/>
            <a:ext cx="30480" cy="69619"/>
          </a:xfrm>
          <a:custGeom>
            <a:avLst/>
            <a:gdLst/>
            <a:ahLst/>
            <a:cxnLst/>
            <a:rect l="l" t="t" r="r" b="b"/>
            <a:pathLst>
              <a:path w="51816" h="102108">
                <a:moveTo>
                  <a:pt x="51816" y="0"/>
                </a:moveTo>
                <a:lnTo>
                  <a:pt x="12192" y="74676"/>
                </a:lnTo>
                <a:lnTo>
                  <a:pt x="0" y="1021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085678" y="4065962"/>
            <a:ext cx="28687" cy="69619"/>
          </a:xfrm>
          <a:custGeom>
            <a:avLst/>
            <a:gdLst/>
            <a:ahLst/>
            <a:cxnLst/>
            <a:rect l="l" t="t" r="r" b="b"/>
            <a:pathLst>
              <a:path w="48768" h="102108">
                <a:moveTo>
                  <a:pt x="48768" y="0"/>
                </a:moveTo>
                <a:lnTo>
                  <a:pt x="0" y="1021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043543" y="4170910"/>
            <a:ext cx="27791" cy="71697"/>
          </a:xfrm>
          <a:custGeom>
            <a:avLst/>
            <a:gdLst/>
            <a:ahLst/>
            <a:cxnLst/>
            <a:rect l="l" t="t" r="r" b="b"/>
            <a:pathLst>
              <a:path w="47244" h="105155">
                <a:moveTo>
                  <a:pt x="47244" y="0"/>
                </a:moveTo>
                <a:lnTo>
                  <a:pt x="27432" y="41148"/>
                </a:lnTo>
                <a:lnTo>
                  <a:pt x="0" y="1051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003202" y="4277937"/>
            <a:ext cx="26894" cy="71697"/>
          </a:xfrm>
          <a:custGeom>
            <a:avLst/>
            <a:gdLst/>
            <a:ahLst/>
            <a:cxnLst/>
            <a:rect l="l" t="t" r="r" b="b"/>
            <a:pathLst>
              <a:path w="45720" h="105155">
                <a:moveTo>
                  <a:pt x="45720" y="0"/>
                </a:moveTo>
                <a:lnTo>
                  <a:pt x="0" y="1051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965550" y="4384963"/>
            <a:ext cx="24205" cy="72736"/>
          </a:xfrm>
          <a:custGeom>
            <a:avLst/>
            <a:gdLst/>
            <a:ahLst/>
            <a:cxnLst/>
            <a:rect l="l" t="t" r="r" b="b"/>
            <a:pathLst>
              <a:path w="41148" h="106679">
                <a:moveTo>
                  <a:pt x="41148" y="0"/>
                </a:moveTo>
                <a:lnTo>
                  <a:pt x="39624" y="6096"/>
                </a:lnTo>
                <a:lnTo>
                  <a:pt x="0" y="1066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908176" y="4494068"/>
            <a:ext cx="44824" cy="135082"/>
          </a:xfrm>
          <a:custGeom>
            <a:avLst/>
            <a:gdLst/>
            <a:ahLst/>
            <a:cxnLst/>
            <a:rect l="l" t="t" r="r" b="b"/>
            <a:pathLst>
              <a:path w="76200" h="198120">
                <a:moveTo>
                  <a:pt x="76200" y="0"/>
                </a:moveTo>
                <a:lnTo>
                  <a:pt x="25908" y="129539"/>
                </a:lnTo>
                <a:lnTo>
                  <a:pt x="0" y="1981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873214" y="4665518"/>
            <a:ext cx="23308" cy="72736"/>
          </a:xfrm>
          <a:custGeom>
            <a:avLst/>
            <a:gdLst/>
            <a:ahLst/>
            <a:cxnLst/>
            <a:rect l="l" t="t" r="r" b="b"/>
            <a:pathLst>
              <a:path w="39624" h="106679">
                <a:moveTo>
                  <a:pt x="39624" y="0"/>
                </a:moveTo>
                <a:lnTo>
                  <a:pt x="0" y="1066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838252" y="4775662"/>
            <a:ext cx="23308" cy="72736"/>
          </a:xfrm>
          <a:custGeom>
            <a:avLst/>
            <a:gdLst/>
            <a:ahLst/>
            <a:cxnLst/>
            <a:rect l="l" t="t" r="r" b="b"/>
            <a:pathLst>
              <a:path w="39624" h="106679">
                <a:moveTo>
                  <a:pt x="39624" y="0"/>
                </a:moveTo>
                <a:lnTo>
                  <a:pt x="0" y="1066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03290" y="4884766"/>
            <a:ext cx="23308" cy="73775"/>
          </a:xfrm>
          <a:custGeom>
            <a:avLst/>
            <a:gdLst/>
            <a:ahLst/>
            <a:cxnLst/>
            <a:rect l="l" t="t" r="r" b="b"/>
            <a:pathLst>
              <a:path w="39624" h="108203">
                <a:moveTo>
                  <a:pt x="39624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768327" y="4994910"/>
            <a:ext cx="23308" cy="72736"/>
          </a:xfrm>
          <a:custGeom>
            <a:avLst/>
            <a:gdLst/>
            <a:ahLst/>
            <a:cxnLst/>
            <a:rect l="l" t="t" r="r" b="b"/>
            <a:pathLst>
              <a:path w="39624" h="106679">
                <a:moveTo>
                  <a:pt x="39624" y="0"/>
                </a:moveTo>
                <a:lnTo>
                  <a:pt x="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687644" y="5104015"/>
            <a:ext cx="69028" cy="46759"/>
          </a:xfrm>
          <a:custGeom>
            <a:avLst/>
            <a:gdLst/>
            <a:ahLst/>
            <a:cxnLst/>
            <a:rect l="l" t="t" r="r" b="b"/>
            <a:pathLst>
              <a:path w="117348" h="68579">
                <a:moveTo>
                  <a:pt x="117348" y="0"/>
                </a:moveTo>
                <a:lnTo>
                  <a:pt x="91440" y="68579"/>
                </a:lnTo>
                <a:lnTo>
                  <a:pt x="0" y="68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86343" y="5150774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3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485042" y="5150774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3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384637" y="5150774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3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283336" y="5150774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3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182035" y="5150774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3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081630" y="5150774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3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980329" y="5150774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3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879028" y="5150774"/>
            <a:ext cx="68132" cy="0"/>
          </a:xfrm>
          <a:custGeom>
            <a:avLst/>
            <a:gdLst/>
            <a:ahLst/>
            <a:cxnLst/>
            <a:rect l="l" t="t" r="r" b="b"/>
            <a:pathLst>
              <a:path w="115824">
                <a:moveTo>
                  <a:pt x="1158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78623" y="5150774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3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677322" y="5150774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3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576020" y="5150774"/>
            <a:ext cx="68132" cy="0"/>
          </a:xfrm>
          <a:custGeom>
            <a:avLst/>
            <a:gdLst/>
            <a:ahLst/>
            <a:cxnLst/>
            <a:rect l="l" t="t" r="r" b="b"/>
            <a:pathLst>
              <a:path w="115824">
                <a:moveTo>
                  <a:pt x="1158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475616" y="5150774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3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387762" y="5150774"/>
            <a:ext cx="53788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9143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020645" y="3079865"/>
            <a:ext cx="74406" cy="33250"/>
          </a:xfrm>
          <a:custGeom>
            <a:avLst/>
            <a:gdLst/>
            <a:ahLst/>
            <a:cxnLst/>
            <a:rect l="l" t="t" r="r" b="b"/>
            <a:pathLst>
              <a:path w="126491" h="48767">
                <a:moveTo>
                  <a:pt x="0" y="48767"/>
                </a:moveTo>
                <a:lnTo>
                  <a:pt x="1264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126429" y="3038302"/>
            <a:ext cx="62752" cy="28055"/>
          </a:xfrm>
          <a:custGeom>
            <a:avLst/>
            <a:gdLst/>
            <a:ahLst/>
            <a:cxnLst/>
            <a:rect l="l" t="t" r="r" b="b"/>
            <a:pathLst>
              <a:path w="106679" h="41148">
                <a:moveTo>
                  <a:pt x="0" y="41148"/>
                </a:moveTo>
                <a:lnTo>
                  <a:pt x="1066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220557" y="2994659"/>
            <a:ext cx="61856" cy="29095"/>
          </a:xfrm>
          <a:custGeom>
            <a:avLst/>
            <a:gdLst/>
            <a:ahLst/>
            <a:cxnLst/>
            <a:rect l="l" t="t" r="r" b="b"/>
            <a:pathLst>
              <a:path w="105155" h="42672">
                <a:moveTo>
                  <a:pt x="0" y="42672"/>
                </a:moveTo>
                <a:lnTo>
                  <a:pt x="41148" y="25908"/>
                </a:lnTo>
                <a:lnTo>
                  <a:pt x="1051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313791" y="2948939"/>
            <a:ext cx="61856" cy="30134"/>
          </a:xfrm>
          <a:custGeom>
            <a:avLst/>
            <a:gdLst/>
            <a:ahLst/>
            <a:cxnLst/>
            <a:rect l="l" t="t" r="r" b="b"/>
            <a:pathLst>
              <a:path w="105155" h="44196">
                <a:moveTo>
                  <a:pt x="0" y="44196"/>
                </a:moveTo>
                <a:lnTo>
                  <a:pt x="1051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407024" y="2904258"/>
            <a:ext cx="61856" cy="30134"/>
          </a:xfrm>
          <a:custGeom>
            <a:avLst/>
            <a:gdLst/>
            <a:ahLst/>
            <a:cxnLst/>
            <a:rect l="l" t="t" r="r" b="b"/>
            <a:pathLst>
              <a:path w="105155" h="44196">
                <a:moveTo>
                  <a:pt x="0" y="44196"/>
                </a:moveTo>
                <a:lnTo>
                  <a:pt x="102107" y="1524"/>
                </a:lnTo>
                <a:lnTo>
                  <a:pt x="1051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499360" y="2856461"/>
            <a:ext cx="61856" cy="31173"/>
          </a:xfrm>
          <a:custGeom>
            <a:avLst/>
            <a:gdLst/>
            <a:ahLst/>
            <a:cxnLst/>
            <a:rect l="l" t="t" r="r" b="b"/>
            <a:pathLst>
              <a:path w="105155" h="45720">
                <a:moveTo>
                  <a:pt x="0" y="45720"/>
                </a:moveTo>
                <a:lnTo>
                  <a:pt x="1051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591697" y="2807623"/>
            <a:ext cx="61856" cy="32212"/>
          </a:xfrm>
          <a:custGeom>
            <a:avLst/>
            <a:gdLst/>
            <a:ahLst/>
            <a:cxnLst/>
            <a:rect l="l" t="t" r="r" b="b"/>
            <a:pathLst>
              <a:path w="105155" h="47244">
                <a:moveTo>
                  <a:pt x="0" y="47244"/>
                </a:moveTo>
                <a:lnTo>
                  <a:pt x="1051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684032" y="2757748"/>
            <a:ext cx="60064" cy="34289"/>
          </a:xfrm>
          <a:custGeom>
            <a:avLst/>
            <a:gdLst/>
            <a:ahLst/>
            <a:cxnLst/>
            <a:rect l="l" t="t" r="r" b="b"/>
            <a:pathLst>
              <a:path w="102108" h="50291">
                <a:moveTo>
                  <a:pt x="0" y="50291"/>
                </a:moveTo>
                <a:lnTo>
                  <a:pt x="3048" y="48767"/>
                </a:lnTo>
                <a:lnTo>
                  <a:pt x="10210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774576" y="2706832"/>
            <a:ext cx="60960" cy="34289"/>
          </a:xfrm>
          <a:custGeom>
            <a:avLst/>
            <a:gdLst/>
            <a:ahLst/>
            <a:cxnLst/>
            <a:rect l="l" t="t" r="r" b="b"/>
            <a:pathLst>
              <a:path w="103632" h="50291">
                <a:moveTo>
                  <a:pt x="0" y="50291"/>
                </a:moveTo>
                <a:lnTo>
                  <a:pt x="1036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866016" y="2654878"/>
            <a:ext cx="60064" cy="35328"/>
          </a:xfrm>
          <a:custGeom>
            <a:avLst/>
            <a:gdLst/>
            <a:ahLst/>
            <a:cxnLst/>
            <a:rect l="l" t="t" r="r" b="b"/>
            <a:pathLst>
              <a:path w="102108" h="51815">
                <a:moveTo>
                  <a:pt x="0" y="51815"/>
                </a:moveTo>
                <a:lnTo>
                  <a:pt x="62484" y="21335"/>
                </a:lnTo>
                <a:lnTo>
                  <a:pt x="10210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955663" y="2600844"/>
            <a:ext cx="60064" cy="36368"/>
          </a:xfrm>
          <a:custGeom>
            <a:avLst/>
            <a:gdLst/>
            <a:ahLst/>
            <a:cxnLst/>
            <a:rect l="l" t="t" r="r" b="b"/>
            <a:pathLst>
              <a:path w="102108" h="53339">
                <a:moveTo>
                  <a:pt x="0" y="53339"/>
                </a:moveTo>
                <a:lnTo>
                  <a:pt x="10210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045311" y="2506288"/>
            <a:ext cx="121919" cy="76892"/>
          </a:xfrm>
          <a:custGeom>
            <a:avLst/>
            <a:gdLst/>
            <a:ahLst/>
            <a:cxnLst/>
            <a:rect l="l" t="t" r="r" b="b"/>
            <a:pathLst>
              <a:path w="207263" h="112775">
                <a:moveTo>
                  <a:pt x="0" y="112775"/>
                </a:moveTo>
                <a:lnTo>
                  <a:pt x="120396" y="50291"/>
                </a:lnTo>
                <a:lnTo>
                  <a:pt x="2072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196814" y="2448098"/>
            <a:ext cx="58271" cy="38446"/>
          </a:xfrm>
          <a:custGeom>
            <a:avLst/>
            <a:gdLst/>
            <a:ahLst/>
            <a:cxnLst/>
            <a:rect l="l" t="t" r="r" b="b"/>
            <a:pathLst>
              <a:path w="99060" h="56387">
                <a:moveTo>
                  <a:pt x="0" y="56387"/>
                </a:moveTo>
                <a:lnTo>
                  <a:pt x="990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283771" y="2388870"/>
            <a:ext cx="58271" cy="39485"/>
          </a:xfrm>
          <a:custGeom>
            <a:avLst/>
            <a:gdLst/>
            <a:ahLst/>
            <a:cxnLst/>
            <a:rect l="l" t="t" r="r" b="b"/>
            <a:pathLst>
              <a:path w="99060" h="57912">
                <a:moveTo>
                  <a:pt x="0" y="57912"/>
                </a:moveTo>
                <a:lnTo>
                  <a:pt x="990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371626" y="2330681"/>
            <a:ext cx="57374" cy="38446"/>
          </a:xfrm>
          <a:custGeom>
            <a:avLst/>
            <a:gdLst/>
            <a:ahLst/>
            <a:cxnLst/>
            <a:rect l="l" t="t" r="r" b="b"/>
            <a:pathLst>
              <a:path w="97536" h="56388">
                <a:moveTo>
                  <a:pt x="0" y="56388"/>
                </a:moveTo>
                <a:lnTo>
                  <a:pt x="975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458583" y="2271453"/>
            <a:ext cx="58271" cy="39485"/>
          </a:xfrm>
          <a:custGeom>
            <a:avLst/>
            <a:gdLst/>
            <a:ahLst/>
            <a:cxnLst/>
            <a:rect l="l" t="t" r="r" b="b"/>
            <a:pathLst>
              <a:path w="99060" h="57911">
                <a:moveTo>
                  <a:pt x="0" y="57911"/>
                </a:moveTo>
                <a:lnTo>
                  <a:pt x="990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545541" y="2217419"/>
            <a:ext cx="51995" cy="34290"/>
          </a:xfrm>
          <a:custGeom>
            <a:avLst/>
            <a:gdLst/>
            <a:ahLst/>
            <a:cxnLst/>
            <a:rect l="l" t="t" r="r" b="b"/>
            <a:pathLst>
              <a:path w="88391" h="50292">
                <a:moveTo>
                  <a:pt x="0" y="50292"/>
                </a:moveTo>
                <a:lnTo>
                  <a:pt x="883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79084" y="1134687"/>
            <a:ext cx="53788" cy="56111"/>
          </a:xfrm>
          <a:custGeom>
            <a:avLst/>
            <a:gdLst/>
            <a:ahLst/>
            <a:cxnLst/>
            <a:rect l="l" t="t" r="r" b="b"/>
            <a:pathLst>
              <a:path w="91440" h="82296">
                <a:moveTo>
                  <a:pt x="91440" y="0"/>
                </a:moveTo>
                <a:lnTo>
                  <a:pt x="0" y="822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03781" y="1216775"/>
            <a:ext cx="50202" cy="51955"/>
          </a:xfrm>
          <a:custGeom>
            <a:avLst/>
            <a:gdLst/>
            <a:ahLst/>
            <a:cxnLst/>
            <a:rect l="l" t="t" r="r" b="b"/>
            <a:pathLst>
              <a:path w="85344" h="76200">
                <a:moveTo>
                  <a:pt x="85344" y="0"/>
                </a:moveTo>
                <a:lnTo>
                  <a:pt x="0" y="762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627581" y="1294708"/>
            <a:ext cx="51099" cy="50915"/>
          </a:xfrm>
          <a:custGeom>
            <a:avLst/>
            <a:gdLst/>
            <a:ahLst/>
            <a:cxnLst/>
            <a:rect l="l" t="t" r="r" b="b"/>
            <a:pathLst>
              <a:path w="86868" h="74675">
                <a:moveTo>
                  <a:pt x="86868" y="0"/>
                </a:moveTo>
                <a:lnTo>
                  <a:pt x="0" y="746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550484" y="1370560"/>
            <a:ext cx="51995" cy="50915"/>
          </a:xfrm>
          <a:custGeom>
            <a:avLst/>
            <a:gdLst/>
            <a:ahLst/>
            <a:cxnLst/>
            <a:rect l="l" t="t" r="r" b="b"/>
            <a:pathLst>
              <a:path w="88392" h="74675">
                <a:moveTo>
                  <a:pt x="88392" y="0"/>
                </a:moveTo>
                <a:lnTo>
                  <a:pt x="0" y="746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472491" y="1446414"/>
            <a:ext cx="52892" cy="48837"/>
          </a:xfrm>
          <a:custGeom>
            <a:avLst/>
            <a:gdLst/>
            <a:ahLst/>
            <a:cxnLst/>
            <a:rect l="l" t="t" r="r" b="b"/>
            <a:pathLst>
              <a:path w="89916" h="71627">
                <a:moveTo>
                  <a:pt x="89916" y="0"/>
                </a:moveTo>
                <a:lnTo>
                  <a:pt x="0" y="716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394498" y="1520189"/>
            <a:ext cx="51995" cy="48837"/>
          </a:xfrm>
          <a:custGeom>
            <a:avLst/>
            <a:gdLst/>
            <a:ahLst/>
            <a:cxnLst/>
            <a:rect l="l" t="t" r="r" b="b"/>
            <a:pathLst>
              <a:path w="88392" h="71627">
                <a:moveTo>
                  <a:pt x="88392" y="0"/>
                </a:moveTo>
                <a:lnTo>
                  <a:pt x="0" y="716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313817" y="1592926"/>
            <a:ext cx="53788" cy="47798"/>
          </a:xfrm>
          <a:custGeom>
            <a:avLst/>
            <a:gdLst/>
            <a:ahLst/>
            <a:cxnLst/>
            <a:rect l="l" t="t" r="r" b="b"/>
            <a:pathLst>
              <a:path w="91440" h="70103">
                <a:moveTo>
                  <a:pt x="91440" y="0"/>
                </a:moveTo>
                <a:lnTo>
                  <a:pt x="0" y="701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234031" y="1664624"/>
            <a:ext cx="53788" cy="46758"/>
          </a:xfrm>
          <a:custGeom>
            <a:avLst/>
            <a:gdLst/>
            <a:ahLst/>
            <a:cxnLst/>
            <a:rect l="l" t="t" r="r" b="b"/>
            <a:pathLst>
              <a:path w="91440" h="68579">
                <a:moveTo>
                  <a:pt x="91440" y="0"/>
                </a:moveTo>
                <a:lnTo>
                  <a:pt x="0" y="68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152452" y="1735282"/>
            <a:ext cx="54685" cy="45719"/>
          </a:xfrm>
          <a:custGeom>
            <a:avLst/>
            <a:gdLst/>
            <a:ahLst/>
            <a:cxnLst/>
            <a:rect l="l" t="t" r="r" b="b"/>
            <a:pathLst>
              <a:path w="92964" h="67055">
                <a:moveTo>
                  <a:pt x="92964" y="0"/>
                </a:moveTo>
                <a:lnTo>
                  <a:pt x="0" y="670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067287" y="1803862"/>
            <a:ext cx="58270" cy="48837"/>
          </a:xfrm>
          <a:custGeom>
            <a:avLst/>
            <a:gdLst/>
            <a:ahLst/>
            <a:cxnLst/>
            <a:rect l="l" t="t" r="r" b="b"/>
            <a:pathLst>
              <a:path w="99059" h="71627">
                <a:moveTo>
                  <a:pt x="99059" y="0"/>
                </a:moveTo>
                <a:lnTo>
                  <a:pt x="0" y="716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009913" y="1853739"/>
            <a:ext cx="56477" cy="45719"/>
          </a:xfrm>
          <a:custGeom>
            <a:avLst/>
            <a:gdLst/>
            <a:ahLst/>
            <a:cxnLst/>
            <a:rect l="l" t="t" r="r" b="b"/>
            <a:pathLst>
              <a:path w="96011" h="67055">
                <a:moveTo>
                  <a:pt x="96011" y="0"/>
                </a:moveTo>
                <a:lnTo>
                  <a:pt x="0" y="670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927437" y="1921280"/>
            <a:ext cx="54685" cy="44680"/>
          </a:xfrm>
          <a:custGeom>
            <a:avLst/>
            <a:gdLst/>
            <a:ahLst/>
            <a:cxnLst/>
            <a:rect l="l" t="t" r="r" b="b"/>
            <a:pathLst>
              <a:path w="92964" h="65531">
                <a:moveTo>
                  <a:pt x="92964" y="0"/>
                </a:moveTo>
                <a:lnTo>
                  <a:pt x="0" y="655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843170" y="1987781"/>
            <a:ext cx="56477" cy="43641"/>
          </a:xfrm>
          <a:custGeom>
            <a:avLst/>
            <a:gdLst/>
            <a:ahLst/>
            <a:cxnLst/>
            <a:rect l="l" t="t" r="r" b="b"/>
            <a:pathLst>
              <a:path w="96011" h="64007">
                <a:moveTo>
                  <a:pt x="96011" y="0"/>
                </a:moveTo>
                <a:lnTo>
                  <a:pt x="0" y="640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759797" y="2053243"/>
            <a:ext cx="55581" cy="43641"/>
          </a:xfrm>
          <a:custGeom>
            <a:avLst/>
            <a:gdLst/>
            <a:ahLst/>
            <a:cxnLst/>
            <a:rect l="l" t="t" r="r" b="b"/>
            <a:pathLst>
              <a:path w="94487" h="64007">
                <a:moveTo>
                  <a:pt x="94487" y="0"/>
                </a:moveTo>
                <a:lnTo>
                  <a:pt x="0" y="640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674633" y="2117667"/>
            <a:ext cx="56478" cy="42602"/>
          </a:xfrm>
          <a:custGeom>
            <a:avLst/>
            <a:gdLst/>
            <a:ahLst/>
            <a:cxnLst/>
            <a:rect l="l" t="t" r="r" b="b"/>
            <a:pathLst>
              <a:path w="96012" h="62483">
                <a:moveTo>
                  <a:pt x="96012" y="0"/>
                </a:moveTo>
                <a:lnTo>
                  <a:pt x="0" y="624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588571" y="2181052"/>
            <a:ext cx="57374" cy="42602"/>
          </a:xfrm>
          <a:custGeom>
            <a:avLst/>
            <a:gdLst/>
            <a:ahLst/>
            <a:cxnLst/>
            <a:rect l="l" t="t" r="r" b="b"/>
            <a:pathLst>
              <a:path w="97536" h="62483">
                <a:moveTo>
                  <a:pt x="97536" y="0"/>
                </a:moveTo>
                <a:lnTo>
                  <a:pt x="0" y="624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282004" y="594360"/>
            <a:ext cx="34962" cy="61306"/>
          </a:xfrm>
          <a:custGeom>
            <a:avLst/>
            <a:gdLst/>
            <a:ahLst/>
            <a:cxnLst/>
            <a:rect l="l" t="t" r="r" b="b"/>
            <a:pathLst>
              <a:path w="59435" h="89916">
                <a:moveTo>
                  <a:pt x="0" y="89916"/>
                </a:moveTo>
                <a:lnTo>
                  <a:pt x="41148" y="35052"/>
                </a:lnTo>
                <a:lnTo>
                  <a:pt x="594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330415" y="482139"/>
            <a:ext cx="15239" cy="75853"/>
          </a:xfrm>
          <a:custGeom>
            <a:avLst/>
            <a:gdLst/>
            <a:ahLst/>
            <a:cxnLst/>
            <a:rect l="l" t="t" r="r" b="b"/>
            <a:pathLst>
              <a:path w="25907" h="111251">
                <a:moveTo>
                  <a:pt x="0" y="111251"/>
                </a:moveTo>
                <a:lnTo>
                  <a:pt x="13716" y="74675"/>
                </a:lnTo>
                <a:lnTo>
                  <a:pt x="24384" y="6095"/>
                </a:lnTo>
                <a:lnTo>
                  <a:pt x="259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343862" y="423949"/>
            <a:ext cx="1792" cy="19742"/>
          </a:xfrm>
          <a:custGeom>
            <a:avLst/>
            <a:gdLst/>
            <a:ahLst/>
            <a:cxnLst/>
            <a:rect l="l" t="t" r="r" b="b"/>
            <a:pathLst>
              <a:path w="3047" h="28955">
                <a:moveTo>
                  <a:pt x="3047" y="28955"/>
                </a:moveTo>
                <a:lnTo>
                  <a:pt x="3047" y="2285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55111" y="655667"/>
            <a:ext cx="26894" cy="28055"/>
          </a:xfrm>
          <a:custGeom>
            <a:avLst/>
            <a:gdLst/>
            <a:ahLst/>
            <a:cxnLst/>
            <a:rect l="l" t="t" r="r" b="b"/>
            <a:pathLst>
              <a:path w="45720" h="41148">
                <a:moveTo>
                  <a:pt x="45720" y="0"/>
                </a:moveTo>
                <a:lnTo>
                  <a:pt x="0" y="411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181599" y="710738"/>
            <a:ext cx="49306" cy="51955"/>
          </a:xfrm>
          <a:custGeom>
            <a:avLst/>
            <a:gdLst/>
            <a:ahLst/>
            <a:cxnLst/>
            <a:rect l="l" t="t" r="r" b="b"/>
            <a:pathLst>
              <a:path w="83820" h="76200">
                <a:moveTo>
                  <a:pt x="83820" y="0"/>
                </a:moveTo>
                <a:lnTo>
                  <a:pt x="0" y="762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107193" y="789708"/>
            <a:ext cx="49306" cy="52994"/>
          </a:xfrm>
          <a:custGeom>
            <a:avLst/>
            <a:gdLst/>
            <a:ahLst/>
            <a:cxnLst/>
            <a:rect l="l" t="t" r="r" b="b"/>
            <a:pathLst>
              <a:path w="83820" h="77724">
                <a:moveTo>
                  <a:pt x="83820" y="0"/>
                </a:moveTo>
                <a:lnTo>
                  <a:pt x="0" y="777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032785" y="868679"/>
            <a:ext cx="49306" cy="52994"/>
          </a:xfrm>
          <a:custGeom>
            <a:avLst/>
            <a:gdLst/>
            <a:ahLst/>
            <a:cxnLst/>
            <a:rect l="l" t="t" r="r" b="b"/>
            <a:pathLst>
              <a:path w="83820" h="77724">
                <a:moveTo>
                  <a:pt x="83820" y="0"/>
                </a:moveTo>
                <a:lnTo>
                  <a:pt x="0" y="777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958378" y="947651"/>
            <a:ext cx="49306" cy="52994"/>
          </a:xfrm>
          <a:custGeom>
            <a:avLst/>
            <a:gdLst/>
            <a:ahLst/>
            <a:cxnLst/>
            <a:rect l="l" t="t" r="r" b="b"/>
            <a:pathLst>
              <a:path w="83820" h="77724">
                <a:moveTo>
                  <a:pt x="83820" y="0"/>
                </a:moveTo>
                <a:lnTo>
                  <a:pt x="0" y="777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883972" y="1027661"/>
            <a:ext cx="49306" cy="52994"/>
          </a:xfrm>
          <a:custGeom>
            <a:avLst/>
            <a:gdLst/>
            <a:ahLst/>
            <a:cxnLst/>
            <a:rect l="l" t="t" r="r" b="b"/>
            <a:pathLst>
              <a:path w="83820" h="77724">
                <a:moveTo>
                  <a:pt x="83820" y="0"/>
                </a:moveTo>
                <a:lnTo>
                  <a:pt x="0" y="777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32872" y="1106632"/>
            <a:ext cx="25998" cy="28055"/>
          </a:xfrm>
          <a:custGeom>
            <a:avLst/>
            <a:gdLst/>
            <a:ahLst/>
            <a:cxnLst/>
            <a:rect l="l" t="t" r="r" b="b"/>
            <a:pathLst>
              <a:path w="44196" h="41148">
                <a:moveTo>
                  <a:pt x="44196" y="0"/>
                </a:moveTo>
                <a:lnTo>
                  <a:pt x="0" y="411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887967" y="4050377"/>
            <a:ext cx="20618" cy="85205"/>
          </a:xfrm>
          <a:custGeom>
            <a:avLst/>
            <a:gdLst/>
            <a:ahLst/>
            <a:cxnLst/>
            <a:rect l="l" t="t" r="r" b="b"/>
            <a:pathLst>
              <a:path w="35051" h="124967">
                <a:moveTo>
                  <a:pt x="35051" y="12496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859280" y="3937115"/>
            <a:ext cx="18826" cy="74814"/>
          </a:xfrm>
          <a:custGeom>
            <a:avLst/>
            <a:gdLst/>
            <a:ahLst/>
            <a:cxnLst/>
            <a:rect l="l" t="t" r="r" b="b"/>
            <a:pathLst>
              <a:path w="32004" h="109727">
                <a:moveTo>
                  <a:pt x="32004" y="10972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828800" y="3814502"/>
            <a:ext cx="21515" cy="85205"/>
          </a:xfrm>
          <a:custGeom>
            <a:avLst/>
            <a:gdLst/>
            <a:ahLst/>
            <a:cxnLst/>
            <a:rect l="l" t="t" r="r" b="b"/>
            <a:pathLst>
              <a:path w="36575" h="124967">
                <a:moveTo>
                  <a:pt x="36575" y="12496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347856" y="5176751"/>
            <a:ext cx="22412" cy="57149"/>
          </a:xfrm>
          <a:custGeom>
            <a:avLst/>
            <a:gdLst/>
            <a:ahLst/>
            <a:cxnLst/>
            <a:rect l="l" t="t" r="r" b="b"/>
            <a:pathLst>
              <a:path w="38100" h="83820">
                <a:moveTo>
                  <a:pt x="0" y="0"/>
                </a:moveTo>
                <a:lnTo>
                  <a:pt x="21336" y="54863"/>
                </a:lnTo>
                <a:lnTo>
                  <a:pt x="38100" y="838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390887" y="5264034"/>
            <a:ext cx="53788" cy="46759"/>
          </a:xfrm>
          <a:custGeom>
            <a:avLst/>
            <a:gdLst/>
            <a:ahLst/>
            <a:cxnLst/>
            <a:rect l="l" t="t" r="r" b="b"/>
            <a:pathLst>
              <a:path w="91439" h="68579">
                <a:moveTo>
                  <a:pt x="0" y="0"/>
                </a:moveTo>
                <a:lnTo>
                  <a:pt x="19812" y="21336"/>
                </a:lnTo>
                <a:lnTo>
                  <a:pt x="65532" y="56388"/>
                </a:lnTo>
                <a:lnTo>
                  <a:pt x="91440" y="68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475155" y="5325341"/>
            <a:ext cx="53788" cy="10390"/>
          </a:xfrm>
          <a:custGeom>
            <a:avLst/>
            <a:gdLst/>
            <a:ahLst/>
            <a:cxnLst/>
            <a:rect l="l" t="t" r="r" b="b"/>
            <a:pathLst>
              <a:path w="91439" h="15240">
                <a:moveTo>
                  <a:pt x="0" y="0"/>
                </a:moveTo>
                <a:lnTo>
                  <a:pt x="32004" y="9144"/>
                </a:lnTo>
                <a:lnTo>
                  <a:pt x="91440" y="152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975821" y="3718906"/>
            <a:ext cx="23308" cy="93518"/>
          </a:xfrm>
          <a:custGeom>
            <a:avLst/>
            <a:gdLst/>
            <a:ahLst/>
            <a:cxnLst/>
            <a:rect l="l" t="t" r="r" b="b"/>
            <a:pathLst>
              <a:path w="39624" h="137160">
                <a:moveTo>
                  <a:pt x="0" y="0"/>
                </a:moveTo>
                <a:lnTo>
                  <a:pt x="39624" y="1371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008991" y="3849832"/>
            <a:ext cx="18825" cy="74814"/>
          </a:xfrm>
          <a:custGeom>
            <a:avLst/>
            <a:gdLst/>
            <a:ahLst/>
            <a:cxnLst/>
            <a:rect l="l" t="t" r="r" b="b"/>
            <a:pathLst>
              <a:path w="32003" h="109727">
                <a:moveTo>
                  <a:pt x="0" y="0"/>
                </a:moveTo>
                <a:lnTo>
                  <a:pt x="32004" y="1097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037678" y="3962053"/>
            <a:ext cx="18825" cy="74814"/>
          </a:xfrm>
          <a:custGeom>
            <a:avLst/>
            <a:gdLst/>
            <a:ahLst/>
            <a:cxnLst/>
            <a:rect l="l" t="t" r="r" b="b"/>
            <a:pathLst>
              <a:path w="32003" h="109727">
                <a:moveTo>
                  <a:pt x="0" y="0"/>
                </a:moveTo>
                <a:lnTo>
                  <a:pt x="32004" y="1097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066365" y="4074275"/>
            <a:ext cx="18825" cy="74814"/>
          </a:xfrm>
          <a:custGeom>
            <a:avLst/>
            <a:gdLst/>
            <a:ahLst/>
            <a:cxnLst/>
            <a:rect l="l" t="t" r="r" b="b"/>
            <a:pathLst>
              <a:path w="32003" h="109727">
                <a:moveTo>
                  <a:pt x="0" y="0"/>
                </a:moveTo>
                <a:lnTo>
                  <a:pt x="32004" y="1097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095052" y="4186498"/>
            <a:ext cx="18825" cy="74814"/>
          </a:xfrm>
          <a:custGeom>
            <a:avLst/>
            <a:gdLst/>
            <a:ahLst/>
            <a:cxnLst/>
            <a:rect l="l" t="t" r="r" b="b"/>
            <a:pathLst>
              <a:path w="32003" h="109727">
                <a:moveTo>
                  <a:pt x="0" y="0"/>
                </a:moveTo>
                <a:lnTo>
                  <a:pt x="32004" y="1097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123739" y="4298719"/>
            <a:ext cx="18825" cy="74814"/>
          </a:xfrm>
          <a:custGeom>
            <a:avLst/>
            <a:gdLst/>
            <a:ahLst/>
            <a:cxnLst/>
            <a:rect l="l" t="t" r="r" b="b"/>
            <a:pathLst>
              <a:path w="32003" h="109727">
                <a:moveTo>
                  <a:pt x="0" y="0"/>
                </a:moveTo>
                <a:lnTo>
                  <a:pt x="32004" y="1097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152426" y="4410941"/>
            <a:ext cx="18825" cy="74814"/>
          </a:xfrm>
          <a:custGeom>
            <a:avLst/>
            <a:gdLst/>
            <a:ahLst/>
            <a:cxnLst/>
            <a:rect l="l" t="t" r="r" b="b"/>
            <a:pathLst>
              <a:path w="32003" h="109727">
                <a:moveTo>
                  <a:pt x="0" y="0"/>
                </a:moveTo>
                <a:lnTo>
                  <a:pt x="32004" y="1097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181113" y="4523162"/>
            <a:ext cx="18825" cy="74814"/>
          </a:xfrm>
          <a:custGeom>
            <a:avLst/>
            <a:gdLst/>
            <a:ahLst/>
            <a:cxnLst/>
            <a:rect l="l" t="t" r="r" b="b"/>
            <a:pathLst>
              <a:path w="32003" h="109727">
                <a:moveTo>
                  <a:pt x="0" y="0"/>
                </a:moveTo>
                <a:lnTo>
                  <a:pt x="32004" y="1097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209800" y="4635385"/>
            <a:ext cx="18825" cy="74814"/>
          </a:xfrm>
          <a:custGeom>
            <a:avLst/>
            <a:gdLst/>
            <a:ahLst/>
            <a:cxnLst/>
            <a:rect l="l" t="t" r="r" b="b"/>
            <a:pathLst>
              <a:path w="32003" h="109727">
                <a:moveTo>
                  <a:pt x="0" y="0"/>
                </a:moveTo>
                <a:lnTo>
                  <a:pt x="32004" y="1097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238488" y="4747606"/>
            <a:ext cx="18825" cy="74815"/>
          </a:xfrm>
          <a:custGeom>
            <a:avLst/>
            <a:gdLst/>
            <a:ahLst/>
            <a:cxnLst/>
            <a:rect l="l" t="t" r="r" b="b"/>
            <a:pathLst>
              <a:path w="32003" h="109727">
                <a:moveTo>
                  <a:pt x="0" y="0"/>
                </a:moveTo>
                <a:lnTo>
                  <a:pt x="32004" y="1097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267175" y="4859828"/>
            <a:ext cx="18825" cy="74814"/>
          </a:xfrm>
          <a:custGeom>
            <a:avLst/>
            <a:gdLst/>
            <a:ahLst/>
            <a:cxnLst/>
            <a:rect l="l" t="t" r="r" b="b"/>
            <a:pathLst>
              <a:path w="32003" h="109727">
                <a:moveTo>
                  <a:pt x="0" y="0"/>
                </a:moveTo>
                <a:lnTo>
                  <a:pt x="32004" y="1097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295862" y="4972050"/>
            <a:ext cx="18825" cy="74814"/>
          </a:xfrm>
          <a:custGeom>
            <a:avLst/>
            <a:gdLst/>
            <a:ahLst/>
            <a:cxnLst/>
            <a:rect l="l" t="t" r="r" b="b"/>
            <a:pathLst>
              <a:path w="32003" h="109727">
                <a:moveTo>
                  <a:pt x="0" y="0"/>
                </a:moveTo>
                <a:lnTo>
                  <a:pt x="32004" y="1097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324548" y="5084271"/>
            <a:ext cx="23308" cy="92479"/>
          </a:xfrm>
          <a:custGeom>
            <a:avLst/>
            <a:gdLst/>
            <a:ahLst/>
            <a:cxnLst/>
            <a:rect l="l" t="t" r="r" b="b"/>
            <a:pathLst>
              <a:path w="39624" h="135636">
                <a:moveTo>
                  <a:pt x="0" y="0"/>
                </a:moveTo>
                <a:lnTo>
                  <a:pt x="39624" y="1356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528943" y="5335732"/>
            <a:ext cx="44824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606936" y="5335732"/>
            <a:ext cx="68132" cy="0"/>
          </a:xfrm>
          <a:custGeom>
            <a:avLst/>
            <a:gdLst/>
            <a:ahLst/>
            <a:cxnLst/>
            <a:rect l="l" t="t" r="r" b="b"/>
            <a:pathLst>
              <a:path w="11582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708237" y="5335732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809538" y="5335732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909943" y="5335732"/>
            <a:ext cx="68132" cy="1039"/>
          </a:xfrm>
          <a:custGeom>
            <a:avLst/>
            <a:gdLst/>
            <a:ahLst/>
            <a:cxnLst/>
            <a:rect l="l" t="t" r="r" b="b"/>
            <a:pathLst>
              <a:path w="115824" h="1524">
                <a:moveTo>
                  <a:pt x="0" y="0"/>
                </a:moveTo>
                <a:lnTo>
                  <a:pt x="115823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011244" y="5336771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112546" y="5336771"/>
            <a:ext cx="44824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972236" y="3527713"/>
            <a:ext cx="48409" cy="67541"/>
          </a:xfrm>
          <a:custGeom>
            <a:avLst/>
            <a:gdLst/>
            <a:ahLst/>
            <a:cxnLst/>
            <a:rect l="l" t="t" r="r" b="b"/>
            <a:pathLst>
              <a:path w="82296" h="99060">
                <a:moveTo>
                  <a:pt x="82296" y="0"/>
                </a:moveTo>
                <a:lnTo>
                  <a:pt x="47244" y="28956"/>
                </a:lnTo>
                <a:lnTo>
                  <a:pt x="18288" y="64008"/>
                </a:lnTo>
                <a:lnTo>
                  <a:pt x="0" y="990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962374" y="3632661"/>
            <a:ext cx="13447" cy="86244"/>
          </a:xfrm>
          <a:custGeom>
            <a:avLst/>
            <a:gdLst/>
            <a:ahLst/>
            <a:cxnLst/>
            <a:rect l="l" t="t" r="r" b="b"/>
            <a:pathLst>
              <a:path w="22860" h="126491">
                <a:moveTo>
                  <a:pt x="3048" y="0"/>
                </a:moveTo>
                <a:lnTo>
                  <a:pt x="0" y="39624"/>
                </a:lnTo>
                <a:lnTo>
                  <a:pt x="6096" y="83820"/>
                </a:lnTo>
                <a:lnTo>
                  <a:pt x="22860" y="126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017955" y="3501736"/>
            <a:ext cx="63649" cy="28055"/>
          </a:xfrm>
          <a:custGeom>
            <a:avLst/>
            <a:gdLst/>
            <a:ahLst/>
            <a:cxnLst/>
            <a:rect l="l" t="t" r="r" b="b"/>
            <a:pathLst>
              <a:path w="108203" h="41148">
                <a:moveTo>
                  <a:pt x="0" y="41148"/>
                </a:moveTo>
                <a:lnTo>
                  <a:pt x="1082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113878" y="3461212"/>
            <a:ext cx="62752" cy="27016"/>
          </a:xfrm>
          <a:custGeom>
            <a:avLst/>
            <a:gdLst/>
            <a:ahLst/>
            <a:cxnLst/>
            <a:rect l="l" t="t" r="r" b="b"/>
            <a:pathLst>
              <a:path w="106679" h="39624">
                <a:moveTo>
                  <a:pt x="0" y="39624"/>
                </a:moveTo>
                <a:lnTo>
                  <a:pt x="1066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208007" y="3419648"/>
            <a:ext cx="62752" cy="28055"/>
          </a:xfrm>
          <a:custGeom>
            <a:avLst/>
            <a:gdLst/>
            <a:ahLst/>
            <a:cxnLst/>
            <a:rect l="l" t="t" r="r" b="b"/>
            <a:pathLst>
              <a:path w="106679" h="41148">
                <a:moveTo>
                  <a:pt x="0" y="41148"/>
                </a:moveTo>
                <a:lnTo>
                  <a:pt x="44196" y="25908"/>
                </a:lnTo>
                <a:lnTo>
                  <a:pt x="1066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302137" y="3377046"/>
            <a:ext cx="62752" cy="28055"/>
          </a:xfrm>
          <a:custGeom>
            <a:avLst/>
            <a:gdLst/>
            <a:ahLst/>
            <a:cxnLst/>
            <a:rect l="l" t="t" r="r" b="b"/>
            <a:pathLst>
              <a:path w="106679" h="41148">
                <a:moveTo>
                  <a:pt x="0" y="41148"/>
                </a:moveTo>
                <a:lnTo>
                  <a:pt x="1066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396266" y="3333403"/>
            <a:ext cx="62752" cy="29095"/>
          </a:xfrm>
          <a:custGeom>
            <a:avLst/>
            <a:gdLst/>
            <a:ahLst/>
            <a:cxnLst/>
            <a:rect l="l" t="t" r="r" b="b"/>
            <a:pathLst>
              <a:path w="106679" h="42672">
                <a:moveTo>
                  <a:pt x="0" y="42672"/>
                </a:moveTo>
                <a:lnTo>
                  <a:pt x="88392" y="7620"/>
                </a:lnTo>
                <a:lnTo>
                  <a:pt x="1066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489498" y="3286644"/>
            <a:ext cx="61856" cy="31173"/>
          </a:xfrm>
          <a:custGeom>
            <a:avLst/>
            <a:gdLst/>
            <a:ahLst/>
            <a:cxnLst/>
            <a:rect l="l" t="t" r="r" b="b"/>
            <a:pathLst>
              <a:path w="105155" h="45720">
                <a:moveTo>
                  <a:pt x="0" y="45720"/>
                </a:moveTo>
                <a:lnTo>
                  <a:pt x="1051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582732" y="3240924"/>
            <a:ext cx="61856" cy="31173"/>
          </a:xfrm>
          <a:custGeom>
            <a:avLst/>
            <a:gdLst/>
            <a:ahLst/>
            <a:cxnLst/>
            <a:rect l="l" t="t" r="r" b="b"/>
            <a:pathLst>
              <a:path w="105155" h="45720">
                <a:moveTo>
                  <a:pt x="0" y="45720"/>
                </a:moveTo>
                <a:lnTo>
                  <a:pt x="1051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675068" y="3193126"/>
            <a:ext cx="60960" cy="32212"/>
          </a:xfrm>
          <a:custGeom>
            <a:avLst/>
            <a:gdLst/>
            <a:ahLst/>
            <a:cxnLst/>
            <a:rect l="l" t="t" r="r" b="b"/>
            <a:pathLst>
              <a:path w="103632" h="47244">
                <a:moveTo>
                  <a:pt x="0" y="47244"/>
                </a:moveTo>
                <a:lnTo>
                  <a:pt x="1036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766508" y="3144288"/>
            <a:ext cx="61856" cy="32212"/>
          </a:xfrm>
          <a:custGeom>
            <a:avLst/>
            <a:gdLst/>
            <a:ahLst/>
            <a:cxnLst/>
            <a:rect l="l" t="t" r="r" b="b"/>
            <a:pathLst>
              <a:path w="105155" h="47244">
                <a:moveTo>
                  <a:pt x="0" y="47244"/>
                </a:moveTo>
                <a:lnTo>
                  <a:pt x="1051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858844" y="3093373"/>
            <a:ext cx="60960" cy="34289"/>
          </a:xfrm>
          <a:custGeom>
            <a:avLst/>
            <a:gdLst/>
            <a:ahLst/>
            <a:cxnLst/>
            <a:rect l="l" t="t" r="r" b="b"/>
            <a:pathLst>
              <a:path w="103632" h="50291">
                <a:moveTo>
                  <a:pt x="0" y="50291"/>
                </a:moveTo>
                <a:lnTo>
                  <a:pt x="16764" y="42671"/>
                </a:lnTo>
                <a:lnTo>
                  <a:pt x="1036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949388" y="3042458"/>
            <a:ext cx="60960" cy="34289"/>
          </a:xfrm>
          <a:custGeom>
            <a:avLst/>
            <a:gdLst/>
            <a:ahLst/>
            <a:cxnLst/>
            <a:rect l="l" t="t" r="r" b="b"/>
            <a:pathLst>
              <a:path w="103632" h="50291">
                <a:moveTo>
                  <a:pt x="0" y="50291"/>
                </a:moveTo>
                <a:lnTo>
                  <a:pt x="1036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039932" y="2990503"/>
            <a:ext cx="60960" cy="34289"/>
          </a:xfrm>
          <a:custGeom>
            <a:avLst/>
            <a:gdLst/>
            <a:ahLst/>
            <a:cxnLst/>
            <a:rect l="l" t="t" r="r" b="b"/>
            <a:pathLst>
              <a:path w="103632" h="50291">
                <a:moveTo>
                  <a:pt x="0" y="50291"/>
                </a:moveTo>
                <a:lnTo>
                  <a:pt x="60960" y="21335"/>
                </a:lnTo>
                <a:lnTo>
                  <a:pt x="1036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130475" y="2936471"/>
            <a:ext cx="60064" cy="35328"/>
          </a:xfrm>
          <a:custGeom>
            <a:avLst/>
            <a:gdLst/>
            <a:ahLst/>
            <a:cxnLst/>
            <a:rect l="l" t="t" r="r" b="b"/>
            <a:pathLst>
              <a:path w="102108" h="51815">
                <a:moveTo>
                  <a:pt x="0" y="51815"/>
                </a:moveTo>
                <a:lnTo>
                  <a:pt x="10210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220122" y="2881399"/>
            <a:ext cx="60064" cy="36368"/>
          </a:xfrm>
          <a:custGeom>
            <a:avLst/>
            <a:gdLst/>
            <a:ahLst/>
            <a:cxnLst/>
            <a:rect l="l" t="t" r="r" b="b"/>
            <a:pathLst>
              <a:path w="102108" h="53339">
                <a:moveTo>
                  <a:pt x="0" y="53339"/>
                </a:moveTo>
                <a:lnTo>
                  <a:pt x="10210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712285" y="2555124"/>
            <a:ext cx="53788" cy="35328"/>
          </a:xfrm>
          <a:custGeom>
            <a:avLst/>
            <a:gdLst/>
            <a:ahLst/>
            <a:cxnLst/>
            <a:rect l="l" t="t" r="r" b="b"/>
            <a:pathLst>
              <a:path w="91439" h="51815">
                <a:moveTo>
                  <a:pt x="91439" y="0"/>
                </a:moveTo>
                <a:lnTo>
                  <a:pt x="0" y="518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625326" y="2610197"/>
            <a:ext cx="58271" cy="39485"/>
          </a:xfrm>
          <a:custGeom>
            <a:avLst/>
            <a:gdLst/>
            <a:ahLst/>
            <a:cxnLst/>
            <a:rect l="l" t="t" r="r" b="b"/>
            <a:pathLst>
              <a:path w="99060" h="57912">
                <a:moveTo>
                  <a:pt x="99060" y="0"/>
                </a:moveTo>
                <a:lnTo>
                  <a:pt x="0" y="579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537472" y="2669424"/>
            <a:ext cx="58271" cy="39485"/>
          </a:xfrm>
          <a:custGeom>
            <a:avLst/>
            <a:gdLst/>
            <a:ahLst/>
            <a:cxnLst/>
            <a:rect l="l" t="t" r="r" b="b"/>
            <a:pathLst>
              <a:path w="99060" h="57912">
                <a:moveTo>
                  <a:pt x="99060" y="0"/>
                </a:moveTo>
                <a:lnTo>
                  <a:pt x="0" y="579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450515" y="2727614"/>
            <a:ext cx="58271" cy="39485"/>
          </a:xfrm>
          <a:custGeom>
            <a:avLst/>
            <a:gdLst/>
            <a:ahLst/>
            <a:cxnLst/>
            <a:rect l="l" t="t" r="r" b="b"/>
            <a:pathLst>
              <a:path w="99060" h="57912">
                <a:moveTo>
                  <a:pt x="99060" y="0"/>
                </a:moveTo>
                <a:lnTo>
                  <a:pt x="0" y="579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363557" y="2786841"/>
            <a:ext cx="58271" cy="39485"/>
          </a:xfrm>
          <a:custGeom>
            <a:avLst/>
            <a:gdLst/>
            <a:ahLst/>
            <a:cxnLst/>
            <a:rect l="l" t="t" r="r" b="b"/>
            <a:pathLst>
              <a:path w="99060" h="57912">
                <a:moveTo>
                  <a:pt x="99060" y="0"/>
                </a:moveTo>
                <a:lnTo>
                  <a:pt x="0" y="579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280185" y="2846070"/>
            <a:ext cx="53788" cy="35328"/>
          </a:xfrm>
          <a:custGeom>
            <a:avLst/>
            <a:gdLst/>
            <a:ahLst/>
            <a:cxnLst/>
            <a:rect l="l" t="t" r="r" b="b"/>
            <a:pathLst>
              <a:path w="91439" h="51815">
                <a:moveTo>
                  <a:pt x="91439" y="0"/>
                </a:moveTo>
                <a:lnTo>
                  <a:pt x="0" y="518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159623" y="2211186"/>
            <a:ext cx="53788" cy="41563"/>
          </a:xfrm>
          <a:custGeom>
            <a:avLst/>
            <a:gdLst/>
            <a:ahLst/>
            <a:cxnLst/>
            <a:rect l="l" t="t" r="r" b="b"/>
            <a:pathLst>
              <a:path w="91440" h="60959">
                <a:moveTo>
                  <a:pt x="91440" y="0"/>
                </a:moveTo>
                <a:lnTo>
                  <a:pt x="0" y="609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075355" y="2274570"/>
            <a:ext cx="55581" cy="43641"/>
          </a:xfrm>
          <a:custGeom>
            <a:avLst/>
            <a:gdLst/>
            <a:ahLst/>
            <a:cxnLst/>
            <a:rect l="l" t="t" r="r" b="b"/>
            <a:pathLst>
              <a:path w="94488" h="64007">
                <a:moveTo>
                  <a:pt x="94488" y="0"/>
                </a:moveTo>
                <a:lnTo>
                  <a:pt x="0" y="640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991087" y="2340032"/>
            <a:ext cx="56477" cy="42602"/>
          </a:xfrm>
          <a:custGeom>
            <a:avLst/>
            <a:gdLst/>
            <a:ahLst/>
            <a:cxnLst/>
            <a:rect l="l" t="t" r="r" b="b"/>
            <a:pathLst>
              <a:path w="96011" h="62483">
                <a:moveTo>
                  <a:pt x="96011" y="0"/>
                </a:moveTo>
                <a:lnTo>
                  <a:pt x="0" y="624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907715" y="2404456"/>
            <a:ext cx="55581" cy="43642"/>
          </a:xfrm>
          <a:custGeom>
            <a:avLst/>
            <a:gdLst/>
            <a:ahLst/>
            <a:cxnLst/>
            <a:rect l="l" t="t" r="r" b="b"/>
            <a:pathLst>
              <a:path w="94488" h="64008">
                <a:moveTo>
                  <a:pt x="94488" y="0"/>
                </a:moveTo>
                <a:lnTo>
                  <a:pt x="0" y="640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825240" y="2469918"/>
            <a:ext cx="53788" cy="42603"/>
          </a:xfrm>
          <a:custGeom>
            <a:avLst/>
            <a:gdLst/>
            <a:ahLst/>
            <a:cxnLst/>
            <a:rect l="l" t="t" r="r" b="b"/>
            <a:pathLst>
              <a:path w="91440" h="62484">
                <a:moveTo>
                  <a:pt x="91440" y="0"/>
                </a:moveTo>
                <a:lnTo>
                  <a:pt x="0" y="624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029200" y="1421476"/>
            <a:ext cx="31376" cy="33251"/>
          </a:xfrm>
          <a:custGeom>
            <a:avLst/>
            <a:gdLst/>
            <a:ahLst/>
            <a:cxnLst/>
            <a:rect l="l" t="t" r="r" b="b"/>
            <a:pathLst>
              <a:path w="53340" h="48768">
                <a:moveTo>
                  <a:pt x="5334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53896" y="1480704"/>
            <a:ext cx="50202" cy="52994"/>
          </a:xfrm>
          <a:custGeom>
            <a:avLst/>
            <a:gdLst/>
            <a:ahLst/>
            <a:cxnLst/>
            <a:rect l="l" t="t" r="r" b="b"/>
            <a:pathLst>
              <a:path w="85344" h="77724">
                <a:moveTo>
                  <a:pt x="85344" y="0"/>
                </a:moveTo>
                <a:lnTo>
                  <a:pt x="0" y="777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878593" y="1559675"/>
            <a:ext cx="50202" cy="50915"/>
          </a:xfrm>
          <a:custGeom>
            <a:avLst/>
            <a:gdLst/>
            <a:ahLst/>
            <a:cxnLst/>
            <a:rect l="l" t="t" r="r" b="b"/>
            <a:pathLst>
              <a:path w="85344" h="74675">
                <a:moveTo>
                  <a:pt x="85344" y="0"/>
                </a:moveTo>
                <a:lnTo>
                  <a:pt x="50292" y="32004"/>
                </a:lnTo>
                <a:lnTo>
                  <a:pt x="0" y="746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801496" y="1635529"/>
            <a:ext cx="51099" cy="50915"/>
          </a:xfrm>
          <a:custGeom>
            <a:avLst/>
            <a:gdLst/>
            <a:ahLst/>
            <a:cxnLst/>
            <a:rect l="l" t="t" r="r" b="b"/>
            <a:pathLst>
              <a:path w="86868" h="74675">
                <a:moveTo>
                  <a:pt x="86868" y="0"/>
                </a:moveTo>
                <a:lnTo>
                  <a:pt x="0" y="746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723504" y="1711382"/>
            <a:ext cx="51995" cy="49876"/>
          </a:xfrm>
          <a:custGeom>
            <a:avLst/>
            <a:gdLst/>
            <a:ahLst/>
            <a:cxnLst/>
            <a:rect l="l" t="t" r="r" b="b"/>
            <a:pathLst>
              <a:path w="88392" h="73151">
                <a:moveTo>
                  <a:pt x="88392" y="0"/>
                </a:moveTo>
                <a:lnTo>
                  <a:pt x="47244" y="36576"/>
                </a:lnTo>
                <a:lnTo>
                  <a:pt x="0" y="731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645511" y="1786197"/>
            <a:ext cx="51995" cy="48837"/>
          </a:xfrm>
          <a:custGeom>
            <a:avLst/>
            <a:gdLst/>
            <a:ahLst/>
            <a:cxnLst/>
            <a:rect l="l" t="t" r="r" b="b"/>
            <a:pathLst>
              <a:path w="88392" h="71627">
                <a:moveTo>
                  <a:pt x="88392" y="0"/>
                </a:moveTo>
                <a:lnTo>
                  <a:pt x="0" y="716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566621" y="1859973"/>
            <a:ext cx="52892" cy="47798"/>
          </a:xfrm>
          <a:custGeom>
            <a:avLst/>
            <a:gdLst/>
            <a:ahLst/>
            <a:cxnLst/>
            <a:rect l="l" t="t" r="r" b="b"/>
            <a:pathLst>
              <a:path w="89916" h="70103">
                <a:moveTo>
                  <a:pt x="89916" y="0"/>
                </a:moveTo>
                <a:lnTo>
                  <a:pt x="42672" y="38100"/>
                </a:lnTo>
                <a:lnTo>
                  <a:pt x="0" y="701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485938" y="1931670"/>
            <a:ext cx="53788" cy="47798"/>
          </a:xfrm>
          <a:custGeom>
            <a:avLst/>
            <a:gdLst/>
            <a:ahLst/>
            <a:cxnLst/>
            <a:rect l="l" t="t" r="r" b="b"/>
            <a:pathLst>
              <a:path w="91440" h="70103">
                <a:moveTo>
                  <a:pt x="91440" y="0"/>
                </a:moveTo>
                <a:lnTo>
                  <a:pt x="0" y="701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405256" y="2003368"/>
            <a:ext cx="54685" cy="46758"/>
          </a:xfrm>
          <a:custGeom>
            <a:avLst/>
            <a:gdLst/>
            <a:ahLst/>
            <a:cxnLst/>
            <a:rect l="l" t="t" r="r" b="b"/>
            <a:pathLst>
              <a:path w="92964" h="68579">
                <a:moveTo>
                  <a:pt x="92964" y="0"/>
                </a:moveTo>
                <a:lnTo>
                  <a:pt x="39624" y="39624"/>
                </a:lnTo>
                <a:lnTo>
                  <a:pt x="0" y="68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323678" y="2072986"/>
            <a:ext cx="54685" cy="45719"/>
          </a:xfrm>
          <a:custGeom>
            <a:avLst/>
            <a:gdLst/>
            <a:ahLst/>
            <a:cxnLst/>
            <a:rect l="l" t="t" r="r" b="b"/>
            <a:pathLst>
              <a:path w="92964" h="67055">
                <a:moveTo>
                  <a:pt x="92964" y="0"/>
                </a:moveTo>
                <a:lnTo>
                  <a:pt x="0" y="670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261821" y="2141566"/>
            <a:ext cx="34962" cy="29095"/>
          </a:xfrm>
          <a:custGeom>
            <a:avLst/>
            <a:gdLst/>
            <a:ahLst/>
            <a:cxnLst/>
            <a:rect l="l" t="t" r="r" b="b"/>
            <a:pathLst>
              <a:path w="59435" h="42672">
                <a:moveTo>
                  <a:pt x="59435" y="0"/>
                </a:moveTo>
                <a:lnTo>
                  <a:pt x="0" y="426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450541" y="959081"/>
            <a:ext cx="45720" cy="48837"/>
          </a:xfrm>
          <a:custGeom>
            <a:avLst/>
            <a:gdLst/>
            <a:ahLst/>
            <a:cxnLst/>
            <a:rect l="l" t="t" r="r" b="b"/>
            <a:pathLst>
              <a:path w="77724" h="71627">
                <a:moveTo>
                  <a:pt x="77724" y="0"/>
                </a:moveTo>
                <a:lnTo>
                  <a:pt x="0" y="716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376134" y="1033895"/>
            <a:ext cx="49306" cy="51955"/>
          </a:xfrm>
          <a:custGeom>
            <a:avLst/>
            <a:gdLst/>
            <a:ahLst/>
            <a:cxnLst/>
            <a:rect l="l" t="t" r="r" b="b"/>
            <a:pathLst>
              <a:path w="83820" h="76200">
                <a:moveTo>
                  <a:pt x="83820" y="0"/>
                </a:moveTo>
                <a:lnTo>
                  <a:pt x="0" y="762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305312" y="1112867"/>
            <a:ext cx="45720" cy="48837"/>
          </a:xfrm>
          <a:custGeom>
            <a:avLst/>
            <a:gdLst/>
            <a:ahLst/>
            <a:cxnLst/>
            <a:rect l="l" t="t" r="r" b="b"/>
            <a:pathLst>
              <a:path w="77724" h="71627">
                <a:moveTo>
                  <a:pt x="77724" y="0"/>
                </a:moveTo>
                <a:lnTo>
                  <a:pt x="0" y="716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614595" y="841663"/>
            <a:ext cx="33169" cy="12469"/>
          </a:xfrm>
          <a:custGeom>
            <a:avLst/>
            <a:gdLst/>
            <a:ahLst/>
            <a:cxnLst/>
            <a:rect l="l" t="t" r="r" b="b"/>
            <a:pathLst>
              <a:path w="56388" h="18288">
                <a:moveTo>
                  <a:pt x="56388" y="0"/>
                </a:moveTo>
                <a:lnTo>
                  <a:pt x="0" y="182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557221" y="871798"/>
            <a:ext cx="27791" cy="23898"/>
          </a:xfrm>
          <a:custGeom>
            <a:avLst/>
            <a:gdLst/>
            <a:ahLst/>
            <a:cxnLst/>
            <a:rect l="l" t="t" r="r" b="b"/>
            <a:pathLst>
              <a:path w="47244" h="35051">
                <a:moveTo>
                  <a:pt x="47244" y="0"/>
                </a:moveTo>
                <a:lnTo>
                  <a:pt x="45720" y="0"/>
                </a:lnTo>
                <a:lnTo>
                  <a:pt x="0" y="350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840505" y="971549"/>
            <a:ext cx="22412" cy="34290"/>
          </a:xfrm>
          <a:custGeom>
            <a:avLst/>
            <a:gdLst/>
            <a:ahLst/>
            <a:cxnLst/>
            <a:rect l="l" t="t" r="r" b="b"/>
            <a:pathLst>
              <a:path w="38100" h="50292">
                <a:moveTo>
                  <a:pt x="38100" y="5029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795682" y="908165"/>
            <a:ext cx="23308" cy="33251"/>
          </a:xfrm>
          <a:custGeom>
            <a:avLst/>
            <a:gdLst/>
            <a:ahLst/>
            <a:cxnLst/>
            <a:rect l="l" t="t" r="r" b="b"/>
            <a:pathLst>
              <a:path w="39624" h="48768">
                <a:moveTo>
                  <a:pt x="39624" y="487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011731" y="1293667"/>
            <a:ext cx="22412" cy="56111"/>
          </a:xfrm>
          <a:custGeom>
            <a:avLst/>
            <a:gdLst/>
            <a:ahLst/>
            <a:cxnLst/>
            <a:rect l="l" t="t" r="r" b="b"/>
            <a:pathLst>
              <a:path w="38100" h="82296">
                <a:moveTo>
                  <a:pt x="38100" y="8229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966011" y="1188720"/>
            <a:ext cx="31376" cy="69618"/>
          </a:xfrm>
          <a:custGeom>
            <a:avLst/>
            <a:gdLst/>
            <a:ahLst/>
            <a:cxnLst/>
            <a:rect l="l" t="t" r="r" b="b"/>
            <a:pathLst>
              <a:path w="53340" h="102107">
                <a:moveTo>
                  <a:pt x="53340" y="10210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914017" y="1088968"/>
            <a:ext cx="34962" cy="66501"/>
          </a:xfrm>
          <a:custGeom>
            <a:avLst/>
            <a:gdLst/>
            <a:ahLst/>
            <a:cxnLst/>
            <a:rect l="l" t="t" r="r" b="b"/>
            <a:pathLst>
              <a:path w="59435" h="97535">
                <a:moveTo>
                  <a:pt x="59435" y="9753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862917" y="1005840"/>
            <a:ext cx="31376" cy="50915"/>
          </a:xfrm>
          <a:custGeom>
            <a:avLst/>
            <a:gdLst/>
            <a:ahLst/>
            <a:cxnLst/>
            <a:rect l="l" t="t" r="r" b="b"/>
            <a:pathLst>
              <a:path w="53340" h="74675">
                <a:moveTo>
                  <a:pt x="53340" y="746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069106" y="1460962"/>
            <a:ext cx="22412" cy="73775"/>
          </a:xfrm>
          <a:custGeom>
            <a:avLst/>
            <a:gdLst/>
            <a:ahLst/>
            <a:cxnLst/>
            <a:rect l="l" t="t" r="r" b="b"/>
            <a:pathLst>
              <a:path w="38100" h="108203">
                <a:moveTo>
                  <a:pt x="38100" y="10820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034143" y="1349779"/>
            <a:ext cx="23308" cy="74814"/>
          </a:xfrm>
          <a:custGeom>
            <a:avLst/>
            <a:gdLst/>
            <a:ahLst/>
            <a:cxnLst/>
            <a:rect l="l" t="t" r="r" b="b"/>
            <a:pathLst>
              <a:path w="39624" h="109727">
                <a:moveTo>
                  <a:pt x="39624" y="10972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147995" y="1870364"/>
            <a:ext cx="4482" cy="69618"/>
          </a:xfrm>
          <a:custGeom>
            <a:avLst/>
            <a:gdLst/>
            <a:ahLst/>
            <a:cxnLst/>
            <a:rect l="l" t="t" r="r" b="b"/>
            <a:pathLst>
              <a:path w="7620" h="102107">
                <a:moveTo>
                  <a:pt x="7620" y="10210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136341" y="1755024"/>
            <a:ext cx="8965" cy="76892"/>
          </a:xfrm>
          <a:custGeom>
            <a:avLst/>
            <a:gdLst/>
            <a:ahLst/>
            <a:cxnLst/>
            <a:rect l="l" t="t" r="r" b="b"/>
            <a:pathLst>
              <a:path w="15240" h="112775">
                <a:moveTo>
                  <a:pt x="15240" y="1127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116619" y="1639686"/>
            <a:ext cx="13446" cy="76892"/>
          </a:xfrm>
          <a:custGeom>
            <a:avLst/>
            <a:gdLst/>
            <a:ahLst/>
            <a:cxnLst/>
            <a:rect l="l" t="t" r="r" b="b"/>
            <a:pathLst>
              <a:path w="22859" h="112775">
                <a:moveTo>
                  <a:pt x="22859" y="1127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091518" y="1534738"/>
            <a:ext cx="16136" cy="67540"/>
          </a:xfrm>
          <a:custGeom>
            <a:avLst/>
            <a:gdLst/>
            <a:ahLst/>
            <a:cxnLst/>
            <a:rect l="l" t="t" r="r" b="b"/>
            <a:pathLst>
              <a:path w="27431" h="99059">
                <a:moveTo>
                  <a:pt x="27431" y="990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132755" y="2191443"/>
            <a:ext cx="11654" cy="93518"/>
          </a:xfrm>
          <a:custGeom>
            <a:avLst/>
            <a:gdLst/>
            <a:ahLst/>
            <a:cxnLst/>
            <a:rect l="l" t="t" r="r" b="b"/>
            <a:pathLst>
              <a:path w="19811" h="137159">
                <a:moveTo>
                  <a:pt x="0" y="137159"/>
                </a:moveTo>
                <a:lnTo>
                  <a:pt x="198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147995" y="2074025"/>
            <a:ext cx="4482" cy="77932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76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152477" y="1939982"/>
            <a:ext cx="896" cy="95596"/>
          </a:xfrm>
          <a:custGeom>
            <a:avLst/>
            <a:gdLst/>
            <a:ahLst/>
            <a:cxnLst/>
            <a:rect l="l" t="t" r="r" b="b"/>
            <a:pathLst>
              <a:path w="1524" h="140207">
                <a:moveTo>
                  <a:pt x="1524" y="14020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086138" y="2416925"/>
            <a:ext cx="19722" cy="94557"/>
          </a:xfrm>
          <a:custGeom>
            <a:avLst/>
            <a:gdLst/>
            <a:ahLst/>
            <a:cxnLst/>
            <a:rect l="l" t="t" r="r" b="b"/>
            <a:pathLst>
              <a:path w="33527" h="138684">
                <a:moveTo>
                  <a:pt x="0" y="138684"/>
                </a:moveTo>
                <a:lnTo>
                  <a:pt x="335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113930" y="2284961"/>
            <a:ext cx="18825" cy="94557"/>
          </a:xfrm>
          <a:custGeom>
            <a:avLst/>
            <a:gdLst/>
            <a:ahLst/>
            <a:cxnLst/>
            <a:rect l="l" t="t" r="r" b="b"/>
            <a:pathLst>
              <a:path w="32003" h="138683">
                <a:moveTo>
                  <a:pt x="0" y="138683"/>
                </a:moveTo>
                <a:lnTo>
                  <a:pt x="320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896983" y="2913611"/>
            <a:ext cx="25998" cy="45719"/>
          </a:xfrm>
          <a:custGeom>
            <a:avLst/>
            <a:gdLst/>
            <a:ahLst/>
            <a:cxnLst/>
            <a:rect l="l" t="t" r="r" b="b"/>
            <a:pathLst>
              <a:path w="44196" h="67055">
                <a:moveTo>
                  <a:pt x="0" y="67055"/>
                </a:moveTo>
                <a:lnTo>
                  <a:pt x="441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940910" y="2812818"/>
            <a:ext cx="33169" cy="67541"/>
          </a:xfrm>
          <a:custGeom>
            <a:avLst/>
            <a:gdLst/>
            <a:ahLst/>
            <a:cxnLst/>
            <a:rect l="l" t="t" r="r" b="b"/>
            <a:pathLst>
              <a:path w="56388" h="99060">
                <a:moveTo>
                  <a:pt x="0" y="99060"/>
                </a:moveTo>
                <a:lnTo>
                  <a:pt x="4572" y="91440"/>
                </a:lnTo>
                <a:lnTo>
                  <a:pt x="563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990216" y="2707871"/>
            <a:ext cx="29584" cy="70658"/>
          </a:xfrm>
          <a:custGeom>
            <a:avLst/>
            <a:gdLst/>
            <a:ahLst/>
            <a:cxnLst/>
            <a:rect l="l" t="t" r="r" b="b"/>
            <a:pathLst>
              <a:path w="50292" h="103632">
                <a:moveTo>
                  <a:pt x="0" y="103632"/>
                </a:moveTo>
                <a:lnTo>
                  <a:pt x="502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033246" y="2600844"/>
            <a:ext cx="25998" cy="71697"/>
          </a:xfrm>
          <a:custGeom>
            <a:avLst/>
            <a:gdLst/>
            <a:ahLst/>
            <a:cxnLst/>
            <a:rect l="l" t="t" r="r" b="b"/>
            <a:pathLst>
              <a:path w="44196" h="105155">
                <a:moveTo>
                  <a:pt x="0" y="105155"/>
                </a:moveTo>
                <a:lnTo>
                  <a:pt x="41148" y="7619"/>
                </a:lnTo>
                <a:lnTo>
                  <a:pt x="441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070003" y="2511483"/>
            <a:ext cx="16136" cy="51955"/>
          </a:xfrm>
          <a:custGeom>
            <a:avLst/>
            <a:gdLst/>
            <a:ahLst/>
            <a:cxnLst/>
            <a:rect l="l" t="t" r="r" b="b"/>
            <a:pathLst>
              <a:path w="27431" h="76200">
                <a:moveTo>
                  <a:pt x="0" y="76200"/>
                </a:moveTo>
                <a:lnTo>
                  <a:pt x="274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780443" y="3067396"/>
            <a:ext cx="48409" cy="74814"/>
          </a:xfrm>
          <a:custGeom>
            <a:avLst/>
            <a:gdLst/>
            <a:ahLst/>
            <a:cxnLst/>
            <a:rect l="l" t="t" r="r" b="b"/>
            <a:pathLst>
              <a:path w="82296" h="109727">
                <a:moveTo>
                  <a:pt x="0" y="109727"/>
                </a:moveTo>
                <a:lnTo>
                  <a:pt x="822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848574" y="2959331"/>
            <a:ext cx="48409" cy="75853"/>
          </a:xfrm>
          <a:custGeom>
            <a:avLst/>
            <a:gdLst/>
            <a:ahLst/>
            <a:cxnLst/>
            <a:rect l="l" t="t" r="r" b="b"/>
            <a:pathLst>
              <a:path w="82296" h="111251">
                <a:moveTo>
                  <a:pt x="0" y="111251"/>
                </a:moveTo>
                <a:lnTo>
                  <a:pt x="822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663004" y="3250276"/>
            <a:ext cx="49306" cy="76892"/>
          </a:xfrm>
          <a:custGeom>
            <a:avLst/>
            <a:gdLst/>
            <a:ahLst/>
            <a:cxnLst/>
            <a:rect l="l" t="t" r="r" b="b"/>
            <a:pathLst>
              <a:path w="83820" h="112775">
                <a:moveTo>
                  <a:pt x="0" y="112775"/>
                </a:moveTo>
                <a:lnTo>
                  <a:pt x="838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732033" y="3142211"/>
            <a:ext cx="48409" cy="76892"/>
          </a:xfrm>
          <a:custGeom>
            <a:avLst/>
            <a:gdLst/>
            <a:ahLst/>
            <a:cxnLst/>
            <a:rect l="l" t="t" r="r" b="b"/>
            <a:pathLst>
              <a:path w="82296" h="112775">
                <a:moveTo>
                  <a:pt x="0" y="112775"/>
                </a:moveTo>
                <a:lnTo>
                  <a:pt x="822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514190" y="3509009"/>
            <a:ext cx="33169" cy="59228"/>
          </a:xfrm>
          <a:custGeom>
            <a:avLst/>
            <a:gdLst/>
            <a:ahLst/>
            <a:cxnLst/>
            <a:rect l="l" t="t" r="r" b="b"/>
            <a:pathLst>
              <a:path w="56388" h="86867">
                <a:moveTo>
                  <a:pt x="0" y="86867"/>
                </a:moveTo>
                <a:lnTo>
                  <a:pt x="563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566186" y="3413414"/>
            <a:ext cx="39444" cy="63384"/>
          </a:xfrm>
          <a:custGeom>
            <a:avLst/>
            <a:gdLst/>
            <a:ahLst/>
            <a:cxnLst/>
            <a:rect l="l" t="t" r="r" b="b"/>
            <a:pathLst>
              <a:path w="67055" h="92963">
                <a:moveTo>
                  <a:pt x="0" y="92963"/>
                </a:moveTo>
                <a:lnTo>
                  <a:pt x="670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626249" y="3327168"/>
            <a:ext cx="36755" cy="55072"/>
          </a:xfrm>
          <a:custGeom>
            <a:avLst/>
            <a:gdLst/>
            <a:ahLst/>
            <a:cxnLst/>
            <a:rect l="l" t="t" r="r" b="b"/>
            <a:pathLst>
              <a:path w="62483" h="80772">
                <a:moveTo>
                  <a:pt x="0" y="80772"/>
                </a:moveTo>
                <a:lnTo>
                  <a:pt x="624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299935" y="3943349"/>
            <a:ext cx="18825" cy="42603"/>
          </a:xfrm>
          <a:custGeom>
            <a:avLst/>
            <a:gdLst/>
            <a:ahLst/>
            <a:cxnLst/>
            <a:rect l="l" t="t" r="r" b="b"/>
            <a:pathLst>
              <a:path w="32003" h="62484">
                <a:moveTo>
                  <a:pt x="0" y="62484"/>
                </a:moveTo>
                <a:lnTo>
                  <a:pt x="320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334896" y="3840479"/>
            <a:ext cx="32273" cy="68580"/>
          </a:xfrm>
          <a:custGeom>
            <a:avLst/>
            <a:gdLst/>
            <a:ahLst/>
            <a:cxnLst/>
            <a:rect l="l" t="t" r="r" b="b"/>
            <a:pathLst>
              <a:path w="54864" h="100584">
                <a:moveTo>
                  <a:pt x="0" y="100584"/>
                </a:moveTo>
                <a:lnTo>
                  <a:pt x="51816" y="4572"/>
                </a:lnTo>
                <a:lnTo>
                  <a:pt x="54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384202" y="3739688"/>
            <a:ext cx="34065" cy="67541"/>
          </a:xfrm>
          <a:custGeom>
            <a:avLst/>
            <a:gdLst/>
            <a:ahLst/>
            <a:cxnLst/>
            <a:rect l="l" t="t" r="r" b="b"/>
            <a:pathLst>
              <a:path w="57911" h="99060">
                <a:moveTo>
                  <a:pt x="0" y="9906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436197" y="3640974"/>
            <a:ext cx="36755" cy="65463"/>
          </a:xfrm>
          <a:custGeom>
            <a:avLst/>
            <a:gdLst/>
            <a:ahLst/>
            <a:cxnLst/>
            <a:rect l="l" t="t" r="r" b="b"/>
            <a:pathLst>
              <a:path w="62483" h="96012">
                <a:moveTo>
                  <a:pt x="0" y="96012"/>
                </a:moveTo>
                <a:lnTo>
                  <a:pt x="1524" y="92964"/>
                </a:lnTo>
                <a:lnTo>
                  <a:pt x="624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490882" y="3568237"/>
            <a:ext cx="23308" cy="40525"/>
          </a:xfrm>
          <a:custGeom>
            <a:avLst/>
            <a:gdLst/>
            <a:ahLst/>
            <a:cxnLst/>
            <a:rect l="l" t="t" r="r" b="b"/>
            <a:pathLst>
              <a:path w="39624" h="59436">
                <a:moveTo>
                  <a:pt x="0" y="59436"/>
                </a:moveTo>
                <a:lnTo>
                  <a:pt x="396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34983" y="4377689"/>
            <a:ext cx="12550" cy="37407"/>
          </a:xfrm>
          <a:custGeom>
            <a:avLst/>
            <a:gdLst/>
            <a:ahLst/>
            <a:cxnLst/>
            <a:rect l="l" t="t" r="r" b="b"/>
            <a:pathLst>
              <a:path w="21335" h="54863">
                <a:moveTo>
                  <a:pt x="0" y="54863"/>
                </a:moveTo>
                <a:lnTo>
                  <a:pt x="213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59188" y="4268585"/>
            <a:ext cx="24205" cy="72736"/>
          </a:xfrm>
          <a:custGeom>
            <a:avLst/>
            <a:gdLst/>
            <a:ahLst/>
            <a:cxnLst/>
            <a:rect l="l" t="t" r="r" b="b"/>
            <a:pathLst>
              <a:path w="41148" h="106679">
                <a:moveTo>
                  <a:pt x="0" y="106679"/>
                </a:moveTo>
                <a:lnTo>
                  <a:pt x="411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96840" y="4161559"/>
            <a:ext cx="27791" cy="70658"/>
          </a:xfrm>
          <a:custGeom>
            <a:avLst/>
            <a:gdLst/>
            <a:ahLst/>
            <a:cxnLst/>
            <a:rect l="l" t="t" r="r" b="b"/>
            <a:pathLst>
              <a:path w="47244" h="103632">
                <a:moveTo>
                  <a:pt x="0" y="103632"/>
                </a:moveTo>
                <a:lnTo>
                  <a:pt x="472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238077" y="4056611"/>
            <a:ext cx="30480" cy="69619"/>
          </a:xfrm>
          <a:custGeom>
            <a:avLst/>
            <a:gdLst/>
            <a:ahLst/>
            <a:cxnLst/>
            <a:rect l="l" t="t" r="r" b="b"/>
            <a:pathLst>
              <a:path w="51816" h="102108">
                <a:moveTo>
                  <a:pt x="0" y="102108"/>
                </a:moveTo>
                <a:lnTo>
                  <a:pt x="0" y="100584"/>
                </a:lnTo>
                <a:lnTo>
                  <a:pt x="518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283798" y="3985953"/>
            <a:ext cx="16136" cy="35328"/>
          </a:xfrm>
          <a:custGeom>
            <a:avLst/>
            <a:gdLst/>
            <a:ahLst/>
            <a:cxnLst/>
            <a:rect l="l" t="t" r="r" b="b"/>
            <a:pathLst>
              <a:path w="27431" h="51815">
                <a:moveTo>
                  <a:pt x="0" y="51815"/>
                </a:moveTo>
                <a:lnTo>
                  <a:pt x="274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025614" y="4749685"/>
            <a:ext cx="18825" cy="62345"/>
          </a:xfrm>
          <a:custGeom>
            <a:avLst/>
            <a:gdLst/>
            <a:ahLst/>
            <a:cxnLst/>
            <a:rect l="l" t="t" r="r" b="b"/>
            <a:pathLst>
              <a:path w="32003" h="91440">
                <a:moveTo>
                  <a:pt x="0" y="91440"/>
                </a:moveTo>
                <a:lnTo>
                  <a:pt x="320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055197" y="4638501"/>
            <a:ext cx="20618" cy="73775"/>
          </a:xfrm>
          <a:custGeom>
            <a:avLst/>
            <a:gdLst/>
            <a:ahLst/>
            <a:cxnLst/>
            <a:rect l="l" t="t" r="r" b="b"/>
            <a:pathLst>
              <a:path w="35051" h="108203">
                <a:moveTo>
                  <a:pt x="0" y="108203"/>
                </a:moveTo>
                <a:lnTo>
                  <a:pt x="18288" y="54863"/>
                </a:lnTo>
                <a:lnTo>
                  <a:pt x="350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085677" y="4495107"/>
            <a:ext cx="27791" cy="105987"/>
          </a:xfrm>
          <a:custGeom>
            <a:avLst/>
            <a:gdLst/>
            <a:ahLst/>
            <a:cxnLst/>
            <a:rect l="l" t="t" r="r" b="b"/>
            <a:pathLst>
              <a:path w="47244" h="155448">
                <a:moveTo>
                  <a:pt x="0" y="155448"/>
                </a:moveTo>
                <a:lnTo>
                  <a:pt x="28956" y="64008"/>
                </a:lnTo>
                <a:lnTo>
                  <a:pt x="472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123329" y="4415097"/>
            <a:ext cx="11654" cy="42603"/>
          </a:xfrm>
          <a:custGeom>
            <a:avLst/>
            <a:gdLst/>
            <a:ahLst/>
            <a:cxnLst/>
            <a:rect l="l" t="t" r="r" b="b"/>
            <a:pathLst>
              <a:path w="19811" h="62484">
                <a:moveTo>
                  <a:pt x="0" y="62484"/>
                </a:moveTo>
                <a:lnTo>
                  <a:pt x="198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926106" y="5025044"/>
            <a:ext cx="24205" cy="69618"/>
          </a:xfrm>
          <a:custGeom>
            <a:avLst/>
            <a:gdLst/>
            <a:ahLst/>
            <a:cxnLst/>
            <a:rect l="l" t="t" r="r" b="b"/>
            <a:pathLst>
              <a:path w="41148" h="102107">
                <a:moveTo>
                  <a:pt x="0" y="102107"/>
                </a:moveTo>
                <a:lnTo>
                  <a:pt x="411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962861" y="4916978"/>
            <a:ext cx="25998" cy="71697"/>
          </a:xfrm>
          <a:custGeom>
            <a:avLst/>
            <a:gdLst/>
            <a:ahLst/>
            <a:cxnLst/>
            <a:rect l="l" t="t" r="r" b="b"/>
            <a:pathLst>
              <a:path w="44196" h="105155">
                <a:moveTo>
                  <a:pt x="0" y="105155"/>
                </a:moveTo>
                <a:lnTo>
                  <a:pt x="441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001409" y="4812030"/>
            <a:ext cx="24205" cy="68579"/>
          </a:xfrm>
          <a:custGeom>
            <a:avLst/>
            <a:gdLst/>
            <a:ahLst/>
            <a:cxnLst/>
            <a:rect l="l" t="t" r="r" b="b"/>
            <a:pathLst>
              <a:path w="41148" h="100583">
                <a:moveTo>
                  <a:pt x="0" y="100583"/>
                </a:moveTo>
                <a:lnTo>
                  <a:pt x="411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739640" y="5309755"/>
            <a:ext cx="75304" cy="28055"/>
          </a:xfrm>
          <a:custGeom>
            <a:avLst/>
            <a:gdLst/>
            <a:ahLst/>
            <a:cxnLst/>
            <a:rect l="l" t="t" r="r" b="b"/>
            <a:pathLst>
              <a:path w="128016" h="41148">
                <a:moveTo>
                  <a:pt x="0" y="41147"/>
                </a:moveTo>
                <a:lnTo>
                  <a:pt x="54864" y="33527"/>
                </a:lnTo>
                <a:lnTo>
                  <a:pt x="106680" y="13715"/>
                </a:lnTo>
                <a:lnTo>
                  <a:pt x="1280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841837" y="5170516"/>
            <a:ext cx="58270" cy="116378"/>
          </a:xfrm>
          <a:custGeom>
            <a:avLst/>
            <a:gdLst/>
            <a:ahLst/>
            <a:cxnLst/>
            <a:rect l="l" t="t" r="r" b="b"/>
            <a:pathLst>
              <a:path w="99059" h="170688">
                <a:moveTo>
                  <a:pt x="0" y="170687"/>
                </a:moveTo>
                <a:lnTo>
                  <a:pt x="19812" y="152399"/>
                </a:lnTo>
                <a:lnTo>
                  <a:pt x="51816" y="108203"/>
                </a:lnTo>
                <a:lnTo>
                  <a:pt x="76200" y="57911"/>
                </a:lnTo>
                <a:lnTo>
                  <a:pt x="990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912659" y="5094662"/>
            <a:ext cx="13446" cy="39485"/>
          </a:xfrm>
          <a:custGeom>
            <a:avLst/>
            <a:gdLst/>
            <a:ahLst/>
            <a:cxnLst/>
            <a:rect l="l" t="t" r="r" b="b"/>
            <a:pathLst>
              <a:path w="22859" h="57911">
                <a:moveTo>
                  <a:pt x="0" y="57911"/>
                </a:moveTo>
                <a:lnTo>
                  <a:pt x="228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408842" y="5339888"/>
            <a:ext cx="69028" cy="0"/>
          </a:xfrm>
          <a:custGeom>
            <a:avLst/>
            <a:gdLst/>
            <a:ahLst/>
            <a:cxnLst/>
            <a:rect l="l" t="t" r="r" b="b"/>
            <a:pathLst>
              <a:path w="117348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511040" y="5340407"/>
            <a:ext cx="131781" cy="0"/>
          </a:xfrm>
          <a:custGeom>
            <a:avLst/>
            <a:gdLst/>
            <a:ahLst/>
            <a:cxnLst/>
            <a:rect l="l" t="t" r="r" b="b"/>
            <a:pathLst>
              <a:path w="224027">
                <a:moveTo>
                  <a:pt x="0" y="0"/>
                </a:moveTo>
                <a:lnTo>
                  <a:pt x="2240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676887" y="5337810"/>
            <a:ext cx="62752" cy="1039"/>
          </a:xfrm>
          <a:custGeom>
            <a:avLst/>
            <a:gdLst/>
            <a:ahLst/>
            <a:cxnLst/>
            <a:rect l="l" t="t" r="r" b="b"/>
            <a:pathLst>
              <a:path w="106679" h="1524">
                <a:moveTo>
                  <a:pt x="0" y="1523"/>
                </a:moveTo>
                <a:lnTo>
                  <a:pt x="1066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809104" y="5337810"/>
            <a:ext cx="51995" cy="0"/>
          </a:xfrm>
          <a:custGeom>
            <a:avLst/>
            <a:gdLst/>
            <a:ahLst/>
            <a:cxnLst/>
            <a:rect l="l" t="t" r="r" b="b"/>
            <a:pathLst>
              <a:path w="88392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895165" y="5337810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995570" y="5337810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096871" y="5337810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198172" y="5337810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298577" y="5337810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399878" y="5337810"/>
            <a:ext cx="51995" cy="0"/>
          </a:xfrm>
          <a:custGeom>
            <a:avLst/>
            <a:gdLst/>
            <a:ahLst/>
            <a:cxnLst/>
            <a:rect l="l" t="t" r="r" b="b"/>
            <a:pathLst>
              <a:path w="88392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532991" y="5337810"/>
            <a:ext cx="69028" cy="0"/>
          </a:xfrm>
          <a:custGeom>
            <a:avLst/>
            <a:gdLst/>
            <a:ahLst/>
            <a:cxnLst/>
            <a:rect l="l" t="t" r="r" b="b"/>
            <a:pathLst>
              <a:path w="117348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636085" y="5337810"/>
            <a:ext cx="69028" cy="0"/>
          </a:xfrm>
          <a:custGeom>
            <a:avLst/>
            <a:gdLst/>
            <a:ahLst/>
            <a:cxnLst/>
            <a:rect l="l" t="t" r="r" b="b"/>
            <a:pathLst>
              <a:path w="117348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364453" y="5337810"/>
            <a:ext cx="71718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12192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263153" y="5337810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3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156472" y="5336771"/>
            <a:ext cx="72614" cy="1039"/>
          </a:xfrm>
          <a:custGeom>
            <a:avLst/>
            <a:gdLst/>
            <a:ahLst/>
            <a:cxnLst/>
            <a:rect l="l" t="t" r="r" b="b"/>
            <a:pathLst>
              <a:path w="123444" h="1524">
                <a:moveTo>
                  <a:pt x="123444" y="15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34727" y="5499908"/>
            <a:ext cx="65442" cy="0"/>
          </a:xfrm>
          <a:custGeom>
            <a:avLst/>
            <a:gdLst/>
            <a:ahLst/>
            <a:cxnLst/>
            <a:rect l="l" t="t" r="r" b="b"/>
            <a:pathLst>
              <a:path w="111251">
                <a:moveTo>
                  <a:pt x="0" y="0"/>
                </a:moveTo>
                <a:lnTo>
                  <a:pt x="1112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733339" y="5500947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834640" y="5500947"/>
            <a:ext cx="67235" cy="1039"/>
          </a:xfrm>
          <a:custGeom>
            <a:avLst/>
            <a:gdLst/>
            <a:ahLst/>
            <a:cxnLst/>
            <a:rect l="l" t="t" r="r" b="b"/>
            <a:pathLst>
              <a:path w="114300" h="1524">
                <a:moveTo>
                  <a:pt x="0" y="0"/>
                </a:moveTo>
                <a:lnTo>
                  <a:pt x="114300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935045" y="5501986"/>
            <a:ext cx="68132" cy="0"/>
          </a:xfrm>
          <a:custGeom>
            <a:avLst/>
            <a:gdLst/>
            <a:ahLst/>
            <a:cxnLst/>
            <a:rect l="l" t="t" r="r" b="b"/>
            <a:pathLst>
              <a:path w="11582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036346" y="5501986"/>
            <a:ext cx="67235" cy="1039"/>
          </a:xfrm>
          <a:custGeom>
            <a:avLst/>
            <a:gdLst/>
            <a:ahLst/>
            <a:cxnLst/>
            <a:rect l="l" t="t" r="r" b="b"/>
            <a:pathLst>
              <a:path w="114300" h="1524">
                <a:moveTo>
                  <a:pt x="0" y="0"/>
                </a:moveTo>
                <a:lnTo>
                  <a:pt x="114300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238052" y="5503026"/>
            <a:ext cx="68132" cy="1039"/>
          </a:xfrm>
          <a:custGeom>
            <a:avLst/>
            <a:gdLst/>
            <a:ahLst/>
            <a:cxnLst/>
            <a:rect l="l" t="t" r="r" b="b"/>
            <a:pathLst>
              <a:path w="115824" h="1524">
                <a:moveTo>
                  <a:pt x="0" y="0"/>
                </a:moveTo>
                <a:lnTo>
                  <a:pt x="115823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440654" y="5504065"/>
            <a:ext cx="67235" cy="1039"/>
          </a:xfrm>
          <a:custGeom>
            <a:avLst/>
            <a:gdLst/>
            <a:ahLst/>
            <a:cxnLst/>
            <a:rect l="l" t="t" r="r" b="b"/>
            <a:pathLst>
              <a:path w="114300" h="1524">
                <a:moveTo>
                  <a:pt x="0" y="0"/>
                </a:moveTo>
                <a:lnTo>
                  <a:pt x="114300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541059" y="5505104"/>
            <a:ext cx="68132" cy="0"/>
          </a:xfrm>
          <a:custGeom>
            <a:avLst/>
            <a:gdLst/>
            <a:ahLst/>
            <a:cxnLst/>
            <a:rect l="l" t="t" r="r" b="b"/>
            <a:pathLst>
              <a:path w="11582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642360" y="5505104"/>
            <a:ext cx="67235" cy="1039"/>
          </a:xfrm>
          <a:custGeom>
            <a:avLst/>
            <a:gdLst/>
            <a:ahLst/>
            <a:cxnLst/>
            <a:rect l="l" t="t" r="r" b="b"/>
            <a:pathLst>
              <a:path w="114300" h="1524">
                <a:moveTo>
                  <a:pt x="0" y="0"/>
                </a:moveTo>
                <a:lnTo>
                  <a:pt x="114300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844065" y="5506143"/>
            <a:ext cx="68132" cy="1039"/>
          </a:xfrm>
          <a:custGeom>
            <a:avLst/>
            <a:gdLst/>
            <a:ahLst/>
            <a:cxnLst/>
            <a:rect l="l" t="t" r="r" b="b"/>
            <a:pathLst>
              <a:path w="115824" h="1524">
                <a:moveTo>
                  <a:pt x="0" y="0"/>
                </a:moveTo>
                <a:lnTo>
                  <a:pt x="115823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046668" y="5507182"/>
            <a:ext cx="67235" cy="1039"/>
          </a:xfrm>
          <a:custGeom>
            <a:avLst/>
            <a:gdLst/>
            <a:ahLst/>
            <a:cxnLst/>
            <a:rect l="l" t="t" r="r" b="b"/>
            <a:pathLst>
              <a:path w="114300" h="1524">
                <a:moveTo>
                  <a:pt x="0" y="0"/>
                </a:moveTo>
                <a:lnTo>
                  <a:pt x="114300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147073" y="5508220"/>
            <a:ext cx="67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248374" y="5508220"/>
            <a:ext cx="67235" cy="1039"/>
          </a:xfrm>
          <a:custGeom>
            <a:avLst/>
            <a:gdLst/>
            <a:ahLst/>
            <a:cxnLst/>
            <a:rect l="l" t="t" r="r" b="b"/>
            <a:pathLst>
              <a:path w="114300" h="1524">
                <a:moveTo>
                  <a:pt x="0" y="0"/>
                </a:moveTo>
                <a:lnTo>
                  <a:pt x="114300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349675" y="5509779"/>
            <a:ext cx="128195" cy="0"/>
          </a:xfrm>
          <a:custGeom>
            <a:avLst/>
            <a:gdLst/>
            <a:ahLst/>
            <a:cxnLst/>
            <a:rect l="l" t="t" r="r" b="b"/>
            <a:pathLst>
              <a:path w="217931">
                <a:moveTo>
                  <a:pt x="0" y="0"/>
                </a:moveTo>
                <a:lnTo>
                  <a:pt x="2179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511040" y="5511338"/>
            <a:ext cx="129091" cy="37407"/>
          </a:xfrm>
          <a:custGeom>
            <a:avLst/>
            <a:gdLst/>
            <a:ahLst/>
            <a:cxnLst/>
            <a:rect l="l" t="t" r="r" b="b"/>
            <a:pathLst>
              <a:path w="219455" h="54863">
                <a:moveTo>
                  <a:pt x="0" y="0"/>
                </a:moveTo>
                <a:lnTo>
                  <a:pt x="108204" y="0"/>
                </a:lnTo>
                <a:lnTo>
                  <a:pt x="163068" y="21335"/>
                </a:lnTo>
                <a:lnTo>
                  <a:pt x="214884" y="51815"/>
                </a:lnTo>
                <a:lnTo>
                  <a:pt x="219456" y="548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664336" y="5575761"/>
            <a:ext cx="34962" cy="66502"/>
          </a:xfrm>
          <a:custGeom>
            <a:avLst/>
            <a:gdLst/>
            <a:ahLst/>
            <a:cxnLst/>
            <a:rect l="l" t="t" r="r" b="b"/>
            <a:pathLst>
              <a:path w="59435" h="97536">
                <a:moveTo>
                  <a:pt x="0" y="0"/>
                </a:moveTo>
                <a:lnTo>
                  <a:pt x="35052" y="45720"/>
                </a:lnTo>
                <a:lnTo>
                  <a:pt x="59436" y="975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687644" y="5679670"/>
            <a:ext cx="22412" cy="139238"/>
          </a:xfrm>
          <a:custGeom>
            <a:avLst/>
            <a:gdLst/>
            <a:ahLst/>
            <a:cxnLst/>
            <a:rect l="l" t="t" r="r" b="b"/>
            <a:pathLst>
              <a:path w="38100" h="204216">
                <a:moveTo>
                  <a:pt x="33527" y="0"/>
                </a:moveTo>
                <a:lnTo>
                  <a:pt x="35051" y="4572"/>
                </a:lnTo>
                <a:lnTo>
                  <a:pt x="38099" y="64008"/>
                </a:lnTo>
                <a:lnTo>
                  <a:pt x="28955" y="123444"/>
                </a:lnTo>
                <a:lnTo>
                  <a:pt x="0" y="2042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652682" y="5855278"/>
            <a:ext cx="23308" cy="73775"/>
          </a:xfrm>
          <a:custGeom>
            <a:avLst/>
            <a:gdLst/>
            <a:ahLst/>
            <a:cxnLst/>
            <a:rect l="l" t="t" r="r" b="b"/>
            <a:pathLst>
              <a:path w="39624" h="108203">
                <a:moveTo>
                  <a:pt x="39624" y="0"/>
                </a:moveTo>
                <a:lnTo>
                  <a:pt x="0" y="1082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623996" y="5965421"/>
            <a:ext cx="17032" cy="54032"/>
          </a:xfrm>
          <a:custGeom>
            <a:avLst/>
            <a:gdLst/>
            <a:ahLst/>
            <a:cxnLst/>
            <a:rect l="l" t="t" r="r" b="b"/>
            <a:pathLst>
              <a:path w="28955" h="79248">
                <a:moveTo>
                  <a:pt x="28955" y="0"/>
                </a:moveTo>
                <a:lnTo>
                  <a:pt x="0" y="792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275294" y="2729691"/>
            <a:ext cx="28687" cy="60267"/>
          </a:xfrm>
          <a:custGeom>
            <a:avLst/>
            <a:gdLst/>
            <a:ahLst/>
            <a:cxnLst/>
            <a:rect l="l" t="t" r="r" b="b"/>
            <a:pathLst>
              <a:path w="48768" h="88391">
                <a:moveTo>
                  <a:pt x="0" y="88391"/>
                </a:moveTo>
                <a:lnTo>
                  <a:pt x="21336" y="39623"/>
                </a:ln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326393" y="2661112"/>
            <a:ext cx="57374" cy="39485"/>
          </a:xfrm>
          <a:custGeom>
            <a:avLst/>
            <a:gdLst/>
            <a:ahLst/>
            <a:cxnLst/>
            <a:rect l="l" t="t" r="r" b="b"/>
            <a:pathLst>
              <a:path w="97535" h="57912">
                <a:moveTo>
                  <a:pt x="0" y="57912"/>
                </a:moveTo>
                <a:lnTo>
                  <a:pt x="3048" y="56388"/>
                </a:lnTo>
                <a:lnTo>
                  <a:pt x="45720" y="24384"/>
                </a:lnTo>
                <a:lnTo>
                  <a:pt x="94488" y="1524"/>
                </a:lnTo>
                <a:lnTo>
                  <a:pt x="975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416040" y="2647604"/>
            <a:ext cx="127298" cy="21821"/>
          </a:xfrm>
          <a:custGeom>
            <a:avLst/>
            <a:gdLst/>
            <a:ahLst/>
            <a:cxnLst/>
            <a:rect l="l" t="t" r="r" b="b"/>
            <a:pathLst>
              <a:path w="216407" h="32004">
                <a:moveTo>
                  <a:pt x="0" y="4572"/>
                </a:moveTo>
                <a:lnTo>
                  <a:pt x="47244" y="0"/>
                </a:lnTo>
                <a:lnTo>
                  <a:pt x="100584" y="3048"/>
                </a:lnTo>
                <a:lnTo>
                  <a:pt x="216408" y="320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575612" y="2678776"/>
            <a:ext cx="65442" cy="18704"/>
          </a:xfrm>
          <a:custGeom>
            <a:avLst/>
            <a:gdLst/>
            <a:ahLst/>
            <a:cxnLst/>
            <a:rect l="l" t="t" r="r" b="b"/>
            <a:pathLst>
              <a:path w="111251" h="27432">
                <a:moveTo>
                  <a:pt x="0" y="0"/>
                </a:moveTo>
                <a:lnTo>
                  <a:pt x="111252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673327" y="2706832"/>
            <a:ext cx="65442" cy="18704"/>
          </a:xfrm>
          <a:custGeom>
            <a:avLst/>
            <a:gdLst/>
            <a:ahLst/>
            <a:cxnLst/>
            <a:rect l="l" t="t" r="r" b="b"/>
            <a:pathLst>
              <a:path w="111251" h="27432">
                <a:moveTo>
                  <a:pt x="0" y="0"/>
                </a:moveTo>
                <a:lnTo>
                  <a:pt x="111252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771938" y="2734886"/>
            <a:ext cx="65442" cy="18704"/>
          </a:xfrm>
          <a:custGeom>
            <a:avLst/>
            <a:gdLst/>
            <a:ahLst/>
            <a:cxnLst/>
            <a:rect l="l" t="t" r="r" b="b"/>
            <a:pathLst>
              <a:path w="111251" h="27432">
                <a:moveTo>
                  <a:pt x="0" y="0"/>
                </a:moveTo>
                <a:lnTo>
                  <a:pt x="111252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869654" y="2762942"/>
            <a:ext cx="65442" cy="18704"/>
          </a:xfrm>
          <a:custGeom>
            <a:avLst/>
            <a:gdLst/>
            <a:ahLst/>
            <a:cxnLst/>
            <a:rect l="l" t="t" r="r" b="b"/>
            <a:pathLst>
              <a:path w="111251" h="27432">
                <a:moveTo>
                  <a:pt x="0" y="0"/>
                </a:moveTo>
                <a:lnTo>
                  <a:pt x="111252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967370" y="2790998"/>
            <a:ext cx="65442" cy="18704"/>
          </a:xfrm>
          <a:custGeom>
            <a:avLst/>
            <a:gdLst/>
            <a:ahLst/>
            <a:cxnLst/>
            <a:rect l="l" t="t" r="r" b="b"/>
            <a:pathLst>
              <a:path w="111251" h="27432">
                <a:moveTo>
                  <a:pt x="0" y="0"/>
                </a:moveTo>
                <a:lnTo>
                  <a:pt x="111252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065981" y="2819053"/>
            <a:ext cx="67235" cy="19742"/>
          </a:xfrm>
          <a:custGeom>
            <a:avLst/>
            <a:gdLst/>
            <a:ahLst/>
            <a:cxnLst/>
            <a:rect l="l" t="t" r="r" b="b"/>
            <a:pathLst>
              <a:path w="114300" h="28955">
                <a:moveTo>
                  <a:pt x="0" y="0"/>
                </a:moveTo>
                <a:lnTo>
                  <a:pt x="114300" y="289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096896" y="3095452"/>
            <a:ext cx="35858" cy="61306"/>
          </a:xfrm>
          <a:custGeom>
            <a:avLst/>
            <a:gdLst/>
            <a:ahLst/>
            <a:cxnLst/>
            <a:rect l="l" t="t" r="r" b="b"/>
            <a:pathLst>
              <a:path w="60959" h="89915">
                <a:moveTo>
                  <a:pt x="0" y="89915"/>
                </a:moveTo>
                <a:lnTo>
                  <a:pt x="609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151582" y="2995698"/>
            <a:ext cx="34065" cy="66502"/>
          </a:xfrm>
          <a:custGeom>
            <a:avLst/>
            <a:gdLst/>
            <a:ahLst/>
            <a:cxnLst/>
            <a:rect l="l" t="t" r="r" b="b"/>
            <a:pathLst>
              <a:path w="57911" h="97536">
                <a:moveTo>
                  <a:pt x="0" y="97536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202680" y="2892828"/>
            <a:ext cx="31376" cy="68580"/>
          </a:xfrm>
          <a:custGeom>
            <a:avLst/>
            <a:gdLst/>
            <a:ahLst/>
            <a:cxnLst/>
            <a:rect l="l" t="t" r="r" b="b"/>
            <a:pathLst>
              <a:path w="53340" h="100584">
                <a:moveTo>
                  <a:pt x="0" y="100584"/>
                </a:moveTo>
                <a:lnTo>
                  <a:pt x="533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248400" y="2789959"/>
            <a:ext cx="26894" cy="67541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0" y="99060"/>
                </a:moveTo>
                <a:lnTo>
                  <a:pt x="457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870090" y="3444586"/>
            <a:ext cx="43030" cy="67541"/>
          </a:xfrm>
          <a:custGeom>
            <a:avLst/>
            <a:gdLst/>
            <a:ahLst/>
            <a:cxnLst/>
            <a:rect l="l" t="t" r="r" b="b"/>
            <a:pathLst>
              <a:path w="73151" h="99060">
                <a:moveTo>
                  <a:pt x="0" y="99060"/>
                </a:moveTo>
                <a:lnTo>
                  <a:pt x="731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933739" y="3350029"/>
            <a:ext cx="39444" cy="62345"/>
          </a:xfrm>
          <a:custGeom>
            <a:avLst/>
            <a:gdLst/>
            <a:ahLst/>
            <a:cxnLst/>
            <a:rect l="l" t="t" r="r" b="b"/>
            <a:pathLst>
              <a:path w="67055" h="91439">
                <a:moveTo>
                  <a:pt x="0" y="91439"/>
                </a:moveTo>
                <a:lnTo>
                  <a:pt x="670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993803" y="3255471"/>
            <a:ext cx="39444" cy="63384"/>
          </a:xfrm>
          <a:custGeom>
            <a:avLst/>
            <a:gdLst/>
            <a:ahLst/>
            <a:cxnLst/>
            <a:rect l="l" t="t" r="r" b="b"/>
            <a:pathLst>
              <a:path w="67055" h="92963">
                <a:moveTo>
                  <a:pt x="0" y="92963"/>
                </a:moveTo>
                <a:lnTo>
                  <a:pt x="670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053866" y="3156757"/>
            <a:ext cx="43030" cy="67541"/>
          </a:xfrm>
          <a:custGeom>
            <a:avLst/>
            <a:gdLst/>
            <a:ahLst/>
            <a:cxnLst/>
            <a:rect l="l" t="t" r="r" b="b"/>
            <a:pathLst>
              <a:path w="73151" h="99060">
                <a:moveTo>
                  <a:pt x="0" y="99060"/>
                </a:moveTo>
                <a:lnTo>
                  <a:pt x="731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531224" y="4083627"/>
            <a:ext cx="19722" cy="42603"/>
          </a:xfrm>
          <a:custGeom>
            <a:avLst/>
            <a:gdLst/>
            <a:ahLst/>
            <a:cxnLst/>
            <a:rect l="l" t="t" r="r" b="b"/>
            <a:pathLst>
              <a:path w="33527" h="62484">
                <a:moveTo>
                  <a:pt x="0" y="62484"/>
                </a:moveTo>
                <a:lnTo>
                  <a:pt x="335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567082" y="3980757"/>
            <a:ext cx="32273" cy="68580"/>
          </a:xfrm>
          <a:custGeom>
            <a:avLst/>
            <a:gdLst/>
            <a:ahLst/>
            <a:cxnLst/>
            <a:rect l="l" t="t" r="r" b="b"/>
            <a:pathLst>
              <a:path w="54864" h="100584">
                <a:moveTo>
                  <a:pt x="0" y="100584"/>
                </a:moveTo>
                <a:lnTo>
                  <a:pt x="25908" y="48768"/>
                </a:lnTo>
                <a:lnTo>
                  <a:pt x="54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616388" y="3904903"/>
            <a:ext cx="21515" cy="41564"/>
          </a:xfrm>
          <a:custGeom>
            <a:avLst/>
            <a:gdLst/>
            <a:ahLst/>
            <a:cxnLst/>
            <a:rect l="l" t="t" r="r" b="b"/>
            <a:pathLst>
              <a:path w="36575" h="60960">
                <a:moveTo>
                  <a:pt x="0" y="60960"/>
                </a:moveTo>
                <a:lnTo>
                  <a:pt x="365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795682" y="3600449"/>
            <a:ext cx="16136" cy="51955"/>
          </a:xfrm>
          <a:custGeom>
            <a:avLst/>
            <a:gdLst/>
            <a:ahLst/>
            <a:cxnLst/>
            <a:rect l="l" t="t" r="r" b="b"/>
            <a:pathLst>
              <a:path w="27431" h="76200">
                <a:moveTo>
                  <a:pt x="27431" y="0"/>
                </a:moveTo>
                <a:lnTo>
                  <a:pt x="9143" y="32004"/>
                </a:lnTo>
                <a:lnTo>
                  <a:pt x="0" y="68580"/>
                </a:lnTo>
                <a:lnTo>
                  <a:pt x="0" y="762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801061" y="3690850"/>
            <a:ext cx="29584" cy="44681"/>
          </a:xfrm>
          <a:custGeom>
            <a:avLst/>
            <a:gdLst/>
            <a:ahLst/>
            <a:cxnLst/>
            <a:rect l="l" t="t" r="r" b="b"/>
            <a:pathLst>
              <a:path w="50292" h="65532">
                <a:moveTo>
                  <a:pt x="0" y="0"/>
                </a:moveTo>
                <a:lnTo>
                  <a:pt x="3048" y="9144"/>
                </a:lnTo>
                <a:lnTo>
                  <a:pt x="22860" y="39624"/>
                </a:lnTo>
                <a:lnTo>
                  <a:pt x="50292" y="655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830644" y="3734492"/>
            <a:ext cx="40341" cy="18704"/>
          </a:xfrm>
          <a:custGeom>
            <a:avLst/>
            <a:gdLst/>
            <a:ahLst/>
            <a:cxnLst/>
            <a:rect l="l" t="t" r="r" b="b"/>
            <a:pathLst>
              <a:path w="68579" h="27432">
                <a:moveTo>
                  <a:pt x="0" y="0"/>
                </a:moveTo>
                <a:lnTo>
                  <a:pt x="36576" y="19812"/>
                </a:lnTo>
                <a:lnTo>
                  <a:pt x="68580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905052" y="3729297"/>
            <a:ext cx="38548" cy="22859"/>
          </a:xfrm>
          <a:custGeom>
            <a:avLst/>
            <a:gdLst/>
            <a:ahLst/>
            <a:cxnLst/>
            <a:rect l="l" t="t" r="r" b="b"/>
            <a:pathLst>
              <a:path w="65531" h="33527">
                <a:moveTo>
                  <a:pt x="0" y="33527"/>
                </a:moveTo>
                <a:lnTo>
                  <a:pt x="32004" y="22859"/>
                </a:lnTo>
                <a:lnTo>
                  <a:pt x="655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696174" y="3861262"/>
            <a:ext cx="38548" cy="9351"/>
          </a:xfrm>
          <a:custGeom>
            <a:avLst/>
            <a:gdLst/>
            <a:ahLst/>
            <a:cxnLst/>
            <a:rect l="l" t="t" r="r" b="b"/>
            <a:pathLst>
              <a:path w="65531" h="13715">
                <a:moveTo>
                  <a:pt x="65531" y="13715"/>
                </a:moveTo>
                <a:lnTo>
                  <a:pt x="35051" y="3047"/>
                </a:lnTo>
                <a:lnTo>
                  <a:pt x="3047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637007" y="3872692"/>
            <a:ext cx="26894" cy="33250"/>
          </a:xfrm>
          <a:custGeom>
            <a:avLst/>
            <a:gdLst/>
            <a:ahLst/>
            <a:cxnLst/>
            <a:rect l="l" t="t" r="r" b="b"/>
            <a:pathLst>
              <a:path w="45720" h="48767">
                <a:moveTo>
                  <a:pt x="45720" y="0"/>
                </a:moveTo>
                <a:lnTo>
                  <a:pt x="42672" y="1524"/>
                </a:lnTo>
                <a:lnTo>
                  <a:pt x="18288" y="21336"/>
                </a:ln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785821" y="3974523"/>
            <a:ext cx="9861" cy="49876"/>
          </a:xfrm>
          <a:custGeom>
            <a:avLst/>
            <a:gdLst/>
            <a:ahLst/>
            <a:cxnLst/>
            <a:rect l="l" t="t" r="r" b="b"/>
            <a:pathLst>
              <a:path w="16764" h="73151">
                <a:moveTo>
                  <a:pt x="0" y="73151"/>
                </a:moveTo>
                <a:lnTo>
                  <a:pt x="13716" y="33527"/>
                </a:lnTo>
                <a:lnTo>
                  <a:pt x="167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763409" y="3894513"/>
            <a:ext cx="25998" cy="41564"/>
          </a:xfrm>
          <a:custGeom>
            <a:avLst/>
            <a:gdLst/>
            <a:ahLst/>
            <a:cxnLst/>
            <a:rect l="l" t="t" r="r" b="b"/>
            <a:pathLst>
              <a:path w="44196" h="60960">
                <a:moveTo>
                  <a:pt x="44196" y="60960"/>
                </a:moveTo>
                <a:lnTo>
                  <a:pt x="27432" y="3048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383305" y="4441075"/>
            <a:ext cx="23308" cy="67541"/>
          </a:xfrm>
          <a:custGeom>
            <a:avLst/>
            <a:gdLst/>
            <a:ahLst/>
            <a:cxnLst/>
            <a:rect l="l" t="t" r="r" b="b"/>
            <a:pathLst>
              <a:path w="39624" h="99059">
                <a:moveTo>
                  <a:pt x="0" y="99060"/>
                </a:moveTo>
                <a:lnTo>
                  <a:pt x="396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418268" y="4333009"/>
            <a:ext cx="26894" cy="71697"/>
          </a:xfrm>
          <a:custGeom>
            <a:avLst/>
            <a:gdLst/>
            <a:ahLst/>
            <a:cxnLst/>
            <a:rect l="l" t="t" r="r" b="b"/>
            <a:pathLst>
              <a:path w="45720" h="105155">
                <a:moveTo>
                  <a:pt x="0" y="105155"/>
                </a:moveTo>
                <a:lnTo>
                  <a:pt x="15240" y="67055"/>
                </a:lnTo>
                <a:lnTo>
                  <a:pt x="457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458609" y="4225983"/>
            <a:ext cx="28687" cy="70658"/>
          </a:xfrm>
          <a:custGeom>
            <a:avLst/>
            <a:gdLst/>
            <a:ahLst/>
            <a:cxnLst/>
            <a:rect l="l" t="t" r="r" b="b"/>
            <a:pathLst>
              <a:path w="48768" h="103632">
                <a:moveTo>
                  <a:pt x="0" y="103632"/>
                </a:moveTo>
                <a:lnTo>
                  <a:pt x="30480" y="36576"/>
                </a:ln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502536" y="4126229"/>
            <a:ext cx="28687" cy="65463"/>
          </a:xfrm>
          <a:custGeom>
            <a:avLst/>
            <a:gdLst/>
            <a:ahLst/>
            <a:cxnLst/>
            <a:rect l="l" t="t" r="r" b="b"/>
            <a:pathLst>
              <a:path w="48768" h="96012">
                <a:moveTo>
                  <a:pt x="0" y="96012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182496" y="5081154"/>
            <a:ext cx="20618" cy="64423"/>
          </a:xfrm>
          <a:custGeom>
            <a:avLst/>
            <a:gdLst/>
            <a:ahLst/>
            <a:cxnLst/>
            <a:rect l="l" t="t" r="r" b="b"/>
            <a:pathLst>
              <a:path w="35051" h="94488">
                <a:moveTo>
                  <a:pt x="0" y="94488"/>
                </a:moveTo>
                <a:lnTo>
                  <a:pt x="350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214769" y="4971011"/>
            <a:ext cx="23308" cy="73775"/>
          </a:xfrm>
          <a:custGeom>
            <a:avLst/>
            <a:gdLst/>
            <a:ahLst/>
            <a:cxnLst/>
            <a:rect l="l" t="t" r="r" b="b"/>
            <a:pathLst>
              <a:path w="39624" h="108203">
                <a:moveTo>
                  <a:pt x="0" y="108204"/>
                </a:moveTo>
                <a:lnTo>
                  <a:pt x="396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249731" y="4860867"/>
            <a:ext cx="22412" cy="73775"/>
          </a:xfrm>
          <a:custGeom>
            <a:avLst/>
            <a:gdLst/>
            <a:ahLst/>
            <a:cxnLst/>
            <a:rect l="l" t="t" r="r" b="b"/>
            <a:pathLst>
              <a:path w="38100" h="108203">
                <a:moveTo>
                  <a:pt x="0" y="108203"/>
                </a:moveTo>
                <a:lnTo>
                  <a:pt x="19812" y="54863"/>
                </a:lnTo>
                <a:lnTo>
                  <a:pt x="381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283798" y="4750724"/>
            <a:ext cx="22412" cy="73775"/>
          </a:xfrm>
          <a:custGeom>
            <a:avLst/>
            <a:gdLst/>
            <a:ahLst/>
            <a:cxnLst/>
            <a:rect l="l" t="t" r="r" b="b"/>
            <a:pathLst>
              <a:path w="38100" h="108203">
                <a:moveTo>
                  <a:pt x="0" y="108204"/>
                </a:moveTo>
                <a:lnTo>
                  <a:pt x="381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316967" y="4648893"/>
            <a:ext cx="19722" cy="65463"/>
          </a:xfrm>
          <a:custGeom>
            <a:avLst/>
            <a:gdLst/>
            <a:ahLst/>
            <a:cxnLst/>
            <a:rect l="l" t="t" r="r" b="b"/>
            <a:pathLst>
              <a:path w="33527" h="96011">
                <a:moveTo>
                  <a:pt x="0" y="96012"/>
                </a:moveTo>
                <a:lnTo>
                  <a:pt x="335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105400" y="5336771"/>
            <a:ext cx="14343" cy="45720"/>
          </a:xfrm>
          <a:custGeom>
            <a:avLst/>
            <a:gdLst/>
            <a:ahLst/>
            <a:cxnLst/>
            <a:rect l="l" t="t" r="r" b="b"/>
            <a:pathLst>
              <a:path w="24383" h="67055">
                <a:moveTo>
                  <a:pt x="0" y="67056"/>
                </a:moveTo>
                <a:lnTo>
                  <a:pt x="243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132294" y="5227666"/>
            <a:ext cx="23308" cy="72736"/>
          </a:xfrm>
          <a:custGeom>
            <a:avLst/>
            <a:gdLst/>
            <a:ahLst/>
            <a:cxnLst/>
            <a:rect l="l" t="t" r="r" b="b"/>
            <a:pathLst>
              <a:path w="39624" h="106679">
                <a:moveTo>
                  <a:pt x="0" y="106679"/>
                </a:moveTo>
                <a:lnTo>
                  <a:pt x="396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167256" y="5145578"/>
            <a:ext cx="15239" cy="45720"/>
          </a:xfrm>
          <a:custGeom>
            <a:avLst/>
            <a:gdLst/>
            <a:ahLst/>
            <a:cxnLst/>
            <a:rect l="l" t="t" r="r" b="b"/>
            <a:pathLst>
              <a:path w="25907" h="67055">
                <a:moveTo>
                  <a:pt x="0" y="67056"/>
                </a:moveTo>
                <a:lnTo>
                  <a:pt x="259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103606" y="5382490"/>
            <a:ext cx="1793" cy="20782"/>
          </a:xfrm>
          <a:custGeom>
            <a:avLst/>
            <a:gdLst/>
            <a:ahLst/>
            <a:cxnLst/>
            <a:rect l="l" t="t" r="r" b="b"/>
            <a:pathLst>
              <a:path w="3048" h="30479">
                <a:moveTo>
                  <a:pt x="0" y="30479"/>
                </a:moveTo>
                <a:lnTo>
                  <a:pt x="30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103607" y="5403273"/>
            <a:ext cx="4482" cy="19743"/>
          </a:xfrm>
          <a:custGeom>
            <a:avLst/>
            <a:gdLst/>
            <a:ahLst/>
            <a:cxnLst/>
            <a:rect l="l" t="t" r="r" b="b"/>
            <a:pathLst>
              <a:path w="7620" h="28955">
                <a:moveTo>
                  <a:pt x="7620" y="2895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108090" y="5423016"/>
            <a:ext cx="9861" cy="17664"/>
          </a:xfrm>
          <a:custGeom>
            <a:avLst/>
            <a:gdLst/>
            <a:ahLst/>
            <a:cxnLst/>
            <a:rect l="l" t="t" r="r" b="b"/>
            <a:pathLst>
              <a:path w="16764" h="25907">
                <a:moveTo>
                  <a:pt x="16764" y="259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117951" y="5440680"/>
            <a:ext cx="14343" cy="13508"/>
          </a:xfrm>
          <a:custGeom>
            <a:avLst/>
            <a:gdLst/>
            <a:ahLst/>
            <a:cxnLst/>
            <a:rect l="l" t="t" r="r" b="b"/>
            <a:pathLst>
              <a:path w="24383" h="19811">
                <a:moveTo>
                  <a:pt x="24383" y="1981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132294" y="5454188"/>
            <a:ext cx="16136" cy="6234"/>
          </a:xfrm>
          <a:custGeom>
            <a:avLst/>
            <a:gdLst/>
            <a:ahLst/>
            <a:cxnLst/>
            <a:rect l="l" t="t" r="r" b="b"/>
            <a:pathLst>
              <a:path w="27431" h="9144">
                <a:moveTo>
                  <a:pt x="27431" y="9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245659" y="5483282"/>
            <a:ext cx="18825" cy="73775"/>
          </a:xfrm>
          <a:custGeom>
            <a:avLst/>
            <a:gdLst/>
            <a:ahLst/>
            <a:cxnLst/>
            <a:rect l="l" t="t" r="r" b="b"/>
            <a:pathLst>
              <a:path w="32003" h="108203">
                <a:moveTo>
                  <a:pt x="32003" y="10820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217869" y="5371061"/>
            <a:ext cx="18825" cy="74815"/>
          </a:xfrm>
          <a:custGeom>
            <a:avLst/>
            <a:gdLst/>
            <a:ahLst/>
            <a:cxnLst/>
            <a:rect l="l" t="t" r="r" b="b"/>
            <a:pathLst>
              <a:path w="32003" h="109727">
                <a:moveTo>
                  <a:pt x="32003" y="10972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189182" y="5257800"/>
            <a:ext cx="18825" cy="74815"/>
          </a:xfrm>
          <a:custGeom>
            <a:avLst/>
            <a:gdLst/>
            <a:ahLst/>
            <a:cxnLst/>
            <a:rect l="l" t="t" r="r" b="b"/>
            <a:pathLst>
              <a:path w="32003" h="109727">
                <a:moveTo>
                  <a:pt x="32003" y="10972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161391" y="5145578"/>
            <a:ext cx="18825" cy="74814"/>
          </a:xfrm>
          <a:custGeom>
            <a:avLst/>
            <a:gdLst/>
            <a:ahLst/>
            <a:cxnLst/>
            <a:rect l="l" t="t" r="r" b="b"/>
            <a:pathLst>
              <a:path w="32003" h="109727">
                <a:moveTo>
                  <a:pt x="32003" y="10972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133600" y="5033356"/>
            <a:ext cx="18825" cy="74815"/>
          </a:xfrm>
          <a:custGeom>
            <a:avLst/>
            <a:gdLst/>
            <a:ahLst/>
            <a:cxnLst/>
            <a:rect l="l" t="t" r="r" b="b"/>
            <a:pathLst>
              <a:path w="32003" h="109727">
                <a:moveTo>
                  <a:pt x="32003" y="10972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104913" y="4921134"/>
            <a:ext cx="18825" cy="74815"/>
          </a:xfrm>
          <a:custGeom>
            <a:avLst/>
            <a:gdLst/>
            <a:ahLst/>
            <a:cxnLst/>
            <a:rect l="l" t="t" r="r" b="b"/>
            <a:pathLst>
              <a:path w="32003" h="109727">
                <a:moveTo>
                  <a:pt x="32003" y="10972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077123" y="4807873"/>
            <a:ext cx="18825" cy="75853"/>
          </a:xfrm>
          <a:custGeom>
            <a:avLst/>
            <a:gdLst/>
            <a:ahLst/>
            <a:cxnLst/>
            <a:rect l="l" t="t" r="r" b="b"/>
            <a:pathLst>
              <a:path w="32003" h="111251">
                <a:moveTo>
                  <a:pt x="32003" y="1112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049332" y="4695652"/>
            <a:ext cx="18825" cy="74815"/>
          </a:xfrm>
          <a:custGeom>
            <a:avLst/>
            <a:gdLst/>
            <a:ahLst/>
            <a:cxnLst/>
            <a:rect l="l" t="t" r="r" b="b"/>
            <a:pathLst>
              <a:path w="32003" h="109727">
                <a:moveTo>
                  <a:pt x="32003" y="10972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020645" y="4583430"/>
            <a:ext cx="18825" cy="74815"/>
          </a:xfrm>
          <a:custGeom>
            <a:avLst/>
            <a:gdLst/>
            <a:ahLst/>
            <a:cxnLst/>
            <a:rect l="l" t="t" r="r" b="b"/>
            <a:pathLst>
              <a:path w="32003" h="109727">
                <a:moveTo>
                  <a:pt x="32003" y="10972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992855" y="4471208"/>
            <a:ext cx="18825" cy="74814"/>
          </a:xfrm>
          <a:custGeom>
            <a:avLst/>
            <a:gdLst/>
            <a:ahLst/>
            <a:cxnLst/>
            <a:rect l="l" t="t" r="r" b="b"/>
            <a:pathLst>
              <a:path w="32003" h="109727">
                <a:moveTo>
                  <a:pt x="32003" y="10972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965064" y="4358986"/>
            <a:ext cx="18825" cy="74814"/>
          </a:xfrm>
          <a:custGeom>
            <a:avLst/>
            <a:gdLst/>
            <a:ahLst/>
            <a:cxnLst/>
            <a:rect l="l" t="t" r="r" b="b"/>
            <a:pathLst>
              <a:path w="32003" h="109727">
                <a:moveTo>
                  <a:pt x="32003" y="10972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936377" y="4245726"/>
            <a:ext cx="18825" cy="75853"/>
          </a:xfrm>
          <a:custGeom>
            <a:avLst/>
            <a:gdLst/>
            <a:ahLst/>
            <a:cxnLst/>
            <a:rect l="l" t="t" r="r" b="b"/>
            <a:pathLst>
              <a:path w="32003" h="111251">
                <a:moveTo>
                  <a:pt x="32003" y="1112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908585" y="4135582"/>
            <a:ext cx="18826" cy="72736"/>
          </a:xfrm>
          <a:custGeom>
            <a:avLst/>
            <a:gdLst/>
            <a:ahLst/>
            <a:cxnLst/>
            <a:rect l="l" t="t" r="r" b="b"/>
            <a:pathLst>
              <a:path w="32003" h="106679">
                <a:moveTo>
                  <a:pt x="32004" y="10667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306619" y="5911388"/>
            <a:ext cx="1793" cy="86244"/>
          </a:xfrm>
          <a:custGeom>
            <a:avLst/>
            <a:gdLst/>
            <a:ahLst/>
            <a:cxnLst/>
            <a:rect l="l" t="t" r="r" b="b"/>
            <a:pathLst>
              <a:path w="3048" h="126492">
                <a:moveTo>
                  <a:pt x="0" y="126491"/>
                </a:moveTo>
                <a:lnTo>
                  <a:pt x="30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303032" y="5793970"/>
            <a:ext cx="3586" cy="77932"/>
          </a:xfrm>
          <a:custGeom>
            <a:avLst/>
            <a:gdLst/>
            <a:ahLst/>
            <a:cxnLst/>
            <a:rect l="l" t="t" r="r" b="b"/>
            <a:pathLst>
              <a:path w="6096" h="114300">
                <a:moveTo>
                  <a:pt x="6096" y="114300"/>
                </a:moveTo>
                <a:lnTo>
                  <a:pt x="3048" y="36576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288689" y="5678632"/>
            <a:ext cx="9861" cy="76892"/>
          </a:xfrm>
          <a:custGeom>
            <a:avLst/>
            <a:gdLst/>
            <a:ahLst/>
            <a:cxnLst/>
            <a:rect l="l" t="t" r="r" b="b"/>
            <a:pathLst>
              <a:path w="16763" h="112775">
                <a:moveTo>
                  <a:pt x="16763" y="112776"/>
                </a:moveTo>
                <a:lnTo>
                  <a:pt x="13715" y="7620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264484" y="5557058"/>
            <a:ext cx="17929" cy="83127"/>
          </a:xfrm>
          <a:custGeom>
            <a:avLst/>
            <a:gdLst/>
            <a:ahLst/>
            <a:cxnLst/>
            <a:rect l="l" t="t" r="r" b="b"/>
            <a:pathLst>
              <a:path w="30479" h="121920">
                <a:moveTo>
                  <a:pt x="30479" y="12192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964218" y="546561"/>
            <a:ext cx="23308" cy="86245"/>
          </a:xfrm>
          <a:custGeom>
            <a:avLst/>
            <a:gdLst/>
            <a:ahLst/>
            <a:cxnLst/>
            <a:rect l="l" t="t" r="r" b="b"/>
            <a:pathLst>
              <a:path w="39624" h="126492">
                <a:moveTo>
                  <a:pt x="39624" y="126492"/>
                </a:moveTo>
                <a:lnTo>
                  <a:pt x="15240" y="77724"/>
                </a:lnTo>
                <a:lnTo>
                  <a:pt x="1524" y="2590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964218" y="422910"/>
            <a:ext cx="26894" cy="85205"/>
          </a:xfrm>
          <a:custGeom>
            <a:avLst/>
            <a:gdLst/>
            <a:ahLst/>
            <a:cxnLst/>
            <a:rect l="l" t="t" r="r" b="b"/>
            <a:pathLst>
              <a:path w="45720" h="124968">
                <a:moveTo>
                  <a:pt x="0" y="124968"/>
                </a:moveTo>
                <a:lnTo>
                  <a:pt x="3048" y="99060"/>
                </a:lnTo>
                <a:lnTo>
                  <a:pt x="19812" y="47244"/>
                </a:lnTo>
                <a:lnTo>
                  <a:pt x="457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282466" y="1182485"/>
            <a:ext cx="16136" cy="38446"/>
          </a:xfrm>
          <a:custGeom>
            <a:avLst/>
            <a:gdLst/>
            <a:ahLst/>
            <a:cxnLst/>
            <a:rect l="l" t="t" r="r" b="b"/>
            <a:pathLst>
              <a:path w="27431" h="56388">
                <a:moveTo>
                  <a:pt x="27431" y="5638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236746" y="1078576"/>
            <a:ext cx="30480" cy="68579"/>
          </a:xfrm>
          <a:custGeom>
            <a:avLst/>
            <a:gdLst/>
            <a:ahLst/>
            <a:cxnLst/>
            <a:rect l="l" t="t" r="r" b="b"/>
            <a:pathLst>
              <a:path w="51816" h="100583">
                <a:moveTo>
                  <a:pt x="51816" y="100583"/>
                </a:moveTo>
                <a:lnTo>
                  <a:pt x="28956" y="5181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185648" y="976746"/>
            <a:ext cx="34065" cy="67540"/>
          </a:xfrm>
          <a:custGeom>
            <a:avLst/>
            <a:gdLst/>
            <a:ahLst/>
            <a:cxnLst/>
            <a:rect l="l" t="t" r="r" b="b"/>
            <a:pathLst>
              <a:path w="57911" h="99059">
                <a:moveTo>
                  <a:pt x="57911" y="99059"/>
                </a:moveTo>
                <a:lnTo>
                  <a:pt x="30479" y="4876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130962" y="878032"/>
            <a:ext cx="36755" cy="65462"/>
          </a:xfrm>
          <a:custGeom>
            <a:avLst/>
            <a:gdLst/>
            <a:ahLst/>
            <a:cxnLst/>
            <a:rect l="l" t="t" r="r" b="b"/>
            <a:pathLst>
              <a:path w="62483" h="96011">
                <a:moveTo>
                  <a:pt x="62483" y="96011"/>
                </a:moveTo>
                <a:lnTo>
                  <a:pt x="32003" y="4571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056555" y="750223"/>
            <a:ext cx="55581" cy="96635"/>
          </a:xfrm>
          <a:custGeom>
            <a:avLst/>
            <a:gdLst/>
            <a:ahLst/>
            <a:cxnLst/>
            <a:rect l="l" t="t" r="r" b="b"/>
            <a:pathLst>
              <a:path w="94488" h="141731">
                <a:moveTo>
                  <a:pt x="94488" y="141731"/>
                </a:moveTo>
                <a:lnTo>
                  <a:pt x="57912" y="8991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000077" y="657744"/>
            <a:ext cx="36755" cy="60267"/>
          </a:xfrm>
          <a:custGeom>
            <a:avLst/>
            <a:gdLst/>
            <a:ahLst/>
            <a:cxnLst/>
            <a:rect l="l" t="t" r="r" b="b"/>
            <a:pathLst>
              <a:path w="62483" h="88392">
                <a:moveTo>
                  <a:pt x="62483" y="8839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332668" y="1345622"/>
            <a:ext cx="24205" cy="87284"/>
          </a:xfrm>
          <a:custGeom>
            <a:avLst/>
            <a:gdLst/>
            <a:ahLst/>
            <a:cxnLst/>
            <a:rect l="l" t="t" r="r" b="b"/>
            <a:pathLst>
              <a:path w="41148" h="128016">
                <a:moveTo>
                  <a:pt x="41148" y="1280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298602" y="1220932"/>
            <a:ext cx="24205" cy="87284"/>
          </a:xfrm>
          <a:custGeom>
            <a:avLst/>
            <a:gdLst/>
            <a:ahLst/>
            <a:cxnLst/>
            <a:rect l="l" t="t" r="r" b="b"/>
            <a:pathLst>
              <a:path w="41148" h="128016">
                <a:moveTo>
                  <a:pt x="41148" y="1280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409765" y="1873481"/>
            <a:ext cx="4482" cy="54033"/>
          </a:xfrm>
          <a:custGeom>
            <a:avLst/>
            <a:gdLst/>
            <a:ahLst/>
            <a:cxnLst/>
            <a:rect l="l" t="t" r="r" b="b"/>
            <a:pathLst>
              <a:path w="7620" h="79248">
                <a:moveTo>
                  <a:pt x="7620" y="7924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399903" y="1757102"/>
            <a:ext cx="6275" cy="77932"/>
          </a:xfrm>
          <a:custGeom>
            <a:avLst/>
            <a:gdLst/>
            <a:ahLst/>
            <a:cxnLst/>
            <a:rect l="l" t="t" r="r" b="b"/>
            <a:pathLst>
              <a:path w="10668" h="114300">
                <a:moveTo>
                  <a:pt x="10668" y="114300"/>
                </a:moveTo>
                <a:lnTo>
                  <a:pt x="0" y="761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386456" y="1640724"/>
            <a:ext cx="8965" cy="77932"/>
          </a:xfrm>
          <a:custGeom>
            <a:avLst/>
            <a:gdLst/>
            <a:ahLst/>
            <a:cxnLst/>
            <a:rect l="l" t="t" r="r" b="b"/>
            <a:pathLst>
              <a:path w="15240" h="114300">
                <a:moveTo>
                  <a:pt x="15240" y="1143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370319" y="1525386"/>
            <a:ext cx="11654" cy="76892"/>
          </a:xfrm>
          <a:custGeom>
            <a:avLst/>
            <a:gdLst/>
            <a:ahLst/>
            <a:cxnLst/>
            <a:rect l="l" t="t" r="r" b="b"/>
            <a:pathLst>
              <a:path w="19811" h="112775">
                <a:moveTo>
                  <a:pt x="19811" y="112775"/>
                </a:moveTo>
                <a:lnTo>
                  <a:pt x="18287" y="10515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356872" y="1432906"/>
            <a:ext cx="8068" cy="54033"/>
          </a:xfrm>
          <a:custGeom>
            <a:avLst/>
            <a:gdLst/>
            <a:ahLst/>
            <a:cxnLst/>
            <a:rect l="l" t="t" r="r" b="b"/>
            <a:pathLst>
              <a:path w="13716" h="79248">
                <a:moveTo>
                  <a:pt x="13716" y="7924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409765" y="2130137"/>
            <a:ext cx="1793" cy="46758"/>
          </a:xfrm>
          <a:custGeom>
            <a:avLst/>
            <a:gdLst/>
            <a:ahLst/>
            <a:cxnLst/>
            <a:rect l="l" t="t" r="r" b="b"/>
            <a:pathLst>
              <a:path w="3048" h="68579">
                <a:moveTo>
                  <a:pt x="0" y="68579"/>
                </a:moveTo>
                <a:lnTo>
                  <a:pt x="30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413350" y="2012719"/>
            <a:ext cx="1793" cy="78971"/>
          </a:xfrm>
          <a:custGeom>
            <a:avLst/>
            <a:gdLst/>
            <a:ahLst/>
            <a:cxnLst/>
            <a:rect l="l" t="t" r="r" b="b"/>
            <a:pathLst>
              <a:path w="3048" h="115824">
                <a:moveTo>
                  <a:pt x="0" y="115824"/>
                </a:moveTo>
                <a:lnTo>
                  <a:pt x="3048" y="57912"/>
                </a:lnTo>
                <a:lnTo>
                  <a:pt x="15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414246" y="1927514"/>
            <a:ext cx="0" cy="46758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6857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492240" y="2379518"/>
            <a:ext cx="40341" cy="23898"/>
          </a:xfrm>
          <a:custGeom>
            <a:avLst/>
            <a:gdLst/>
            <a:ahLst/>
            <a:cxnLst/>
            <a:rect l="l" t="t" r="r" b="b"/>
            <a:pathLst>
              <a:path w="68579" h="35051">
                <a:moveTo>
                  <a:pt x="68579" y="35051"/>
                </a:moveTo>
                <a:lnTo>
                  <a:pt x="18287" y="1219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426798" y="2293273"/>
            <a:ext cx="39444" cy="62345"/>
          </a:xfrm>
          <a:custGeom>
            <a:avLst/>
            <a:gdLst/>
            <a:ahLst/>
            <a:cxnLst/>
            <a:rect l="l" t="t" r="r" b="b"/>
            <a:pathLst>
              <a:path w="67055" h="91440">
                <a:moveTo>
                  <a:pt x="67055" y="91440"/>
                </a:moveTo>
                <a:lnTo>
                  <a:pt x="44195" y="71628"/>
                </a:lnTo>
                <a:lnTo>
                  <a:pt x="13715" y="2743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409765" y="2204950"/>
            <a:ext cx="5379" cy="51955"/>
          </a:xfrm>
          <a:custGeom>
            <a:avLst/>
            <a:gdLst/>
            <a:ahLst/>
            <a:cxnLst/>
            <a:rect l="l" t="t" r="r" b="b"/>
            <a:pathLst>
              <a:path w="9144" h="76200">
                <a:moveTo>
                  <a:pt x="9144" y="76200"/>
                </a:moveTo>
                <a:lnTo>
                  <a:pt x="4572" y="5486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128734" y="2586297"/>
            <a:ext cx="76200" cy="23898"/>
          </a:xfrm>
          <a:custGeom>
            <a:avLst/>
            <a:gdLst/>
            <a:ahLst/>
            <a:cxnLst/>
            <a:rect l="l" t="t" r="r" b="b"/>
            <a:pathLst>
              <a:path w="129540" h="35051">
                <a:moveTo>
                  <a:pt x="129540" y="350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031018" y="2556164"/>
            <a:ext cx="65442" cy="20781"/>
          </a:xfrm>
          <a:custGeom>
            <a:avLst/>
            <a:gdLst/>
            <a:ahLst/>
            <a:cxnLst/>
            <a:rect l="l" t="t" r="r" b="b"/>
            <a:pathLst>
              <a:path w="111251" h="30479">
                <a:moveTo>
                  <a:pt x="111251" y="3047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933304" y="2526030"/>
            <a:ext cx="65442" cy="20781"/>
          </a:xfrm>
          <a:custGeom>
            <a:avLst/>
            <a:gdLst/>
            <a:ahLst/>
            <a:cxnLst/>
            <a:rect l="l" t="t" r="r" b="b"/>
            <a:pathLst>
              <a:path w="111251" h="30479">
                <a:moveTo>
                  <a:pt x="111251" y="3047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835588" y="2496935"/>
            <a:ext cx="65442" cy="19742"/>
          </a:xfrm>
          <a:custGeom>
            <a:avLst/>
            <a:gdLst/>
            <a:ahLst/>
            <a:cxnLst/>
            <a:rect l="l" t="t" r="r" b="b"/>
            <a:pathLst>
              <a:path w="111251" h="28955">
                <a:moveTo>
                  <a:pt x="111251" y="289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738769" y="2466802"/>
            <a:ext cx="64545" cy="19742"/>
          </a:xfrm>
          <a:custGeom>
            <a:avLst/>
            <a:gdLst/>
            <a:ahLst/>
            <a:cxnLst/>
            <a:rect l="l" t="t" r="r" b="b"/>
            <a:pathLst>
              <a:path w="109727" h="28955">
                <a:moveTo>
                  <a:pt x="109727" y="289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641055" y="2436668"/>
            <a:ext cx="64545" cy="19742"/>
          </a:xfrm>
          <a:custGeom>
            <a:avLst/>
            <a:gdLst/>
            <a:ahLst/>
            <a:cxnLst/>
            <a:rect l="l" t="t" r="r" b="b"/>
            <a:pathLst>
              <a:path w="109727" h="28955">
                <a:moveTo>
                  <a:pt x="109727" y="289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532581" y="2403417"/>
            <a:ext cx="75304" cy="22860"/>
          </a:xfrm>
          <a:custGeom>
            <a:avLst/>
            <a:gdLst/>
            <a:ahLst/>
            <a:cxnLst/>
            <a:rect l="l" t="t" r="r" b="b"/>
            <a:pathLst>
              <a:path w="128016" h="33528">
                <a:moveTo>
                  <a:pt x="128016" y="3352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204935" y="2610196"/>
            <a:ext cx="37651" cy="17665"/>
          </a:xfrm>
          <a:custGeom>
            <a:avLst/>
            <a:gdLst/>
            <a:ahLst/>
            <a:cxnLst/>
            <a:rect l="l" t="t" r="r" b="b"/>
            <a:pathLst>
              <a:path w="64007" h="25908">
                <a:moveTo>
                  <a:pt x="0" y="0"/>
                </a:moveTo>
                <a:lnTo>
                  <a:pt x="64008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273962" y="2642408"/>
            <a:ext cx="60959" cy="32212"/>
          </a:xfrm>
          <a:custGeom>
            <a:avLst/>
            <a:gdLst/>
            <a:ahLst/>
            <a:cxnLst/>
            <a:rect l="l" t="t" r="r" b="b"/>
            <a:pathLst>
              <a:path w="103631" h="47244">
                <a:moveTo>
                  <a:pt x="0" y="0"/>
                </a:moveTo>
                <a:lnTo>
                  <a:pt x="44196" y="18288"/>
                </a:lnTo>
                <a:lnTo>
                  <a:pt x="103632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365402" y="2691245"/>
            <a:ext cx="59166" cy="36368"/>
          </a:xfrm>
          <a:custGeom>
            <a:avLst/>
            <a:gdLst/>
            <a:ahLst/>
            <a:cxnLst/>
            <a:rect l="l" t="t" r="r" b="b"/>
            <a:pathLst>
              <a:path w="100583" h="53339">
                <a:moveTo>
                  <a:pt x="0" y="0"/>
                </a:moveTo>
                <a:lnTo>
                  <a:pt x="47244" y="22860"/>
                </a:lnTo>
                <a:lnTo>
                  <a:pt x="100584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454152" y="2746317"/>
            <a:ext cx="57374" cy="40525"/>
          </a:xfrm>
          <a:custGeom>
            <a:avLst/>
            <a:gdLst/>
            <a:ahLst/>
            <a:cxnLst/>
            <a:rect l="l" t="t" r="r" b="b"/>
            <a:pathLst>
              <a:path w="97535" h="59436">
                <a:moveTo>
                  <a:pt x="0" y="0"/>
                </a:moveTo>
                <a:lnTo>
                  <a:pt x="50292" y="28956"/>
                </a:lnTo>
                <a:lnTo>
                  <a:pt x="97536" y="59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540214" y="2807623"/>
            <a:ext cx="55581" cy="44681"/>
          </a:xfrm>
          <a:custGeom>
            <a:avLst/>
            <a:gdLst/>
            <a:ahLst/>
            <a:cxnLst/>
            <a:rect l="l" t="t" r="r" b="b"/>
            <a:pathLst>
              <a:path w="94488" h="65532">
                <a:moveTo>
                  <a:pt x="0" y="0"/>
                </a:moveTo>
                <a:lnTo>
                  <a:pt x="51816" y="33528"/>
                </a:lnTo>
                <a:lnTo>
                  <a:pt x="94488" y="655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622689" y="2875165"/>
            <a:ext cx="53788" cy="47798"/>
          </a:xfrm>
          <a:custGeom>
            <a:avLst/>
            <a:gdLst/>
            <a:ahLst/>
            <a:cxnLst/>
            <a:rect l="l" t="t" r="r" b="b"/>
            <a:pathLst>
              <a:path w="91439" h="70103">
                <a:moveTo>
                  <a:pt x="0" y="0"/>
                </a:moveTo>
                <a:lnTo>
                  <a:pt x="53340" y="38100"/>
                </a:lnTo>
                <a:lnTo>
                  <a:pt x="91440" y="701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701579" y="2947901"/>
            <a:ext cx="70821" cy="76892"/>
          </a:xfrm>
          <a:custGeom>
            <a:avLst/>
            <a:gdLst/>
            <a:ahLst/>
            <a:cxnLst/>
            <a:rect l="l" t="t" r="r" b="b"/>
            <a:pathLst>
              <a:path w="120396" h="112775">
                <a:moveTo>
                  <a:pt x="0" y="0"/>
                </a:moveTo>
                <a:lnTo>
                  <a:pt x="53340" y="44196"/>
                </a:lnTo>
                <a:lnTo>
                  <a:pt x="120396" y="1127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797501" y="3049732"/>
            <a:ext cx="53788" cy="46758"/>
          </a:xfrm>
          <a:custGeom>
            <a:avLst/>
            <a:gdLst/>
            <a:ahLst/>
            <a:cxnLst/>
            <a:rect l="l" t="t" r="r" b="b"/>
            <a:pathLst>
              <a:path w="91440" h="68579">
                <a:moveTo>
                  <a:pt x="0" y="0"/>
                </a:moveTo>
                <a:lnTo>
                  <a:pt x="28956" y="24384"/>
                </a:lnTo>
                <a:lnTo>
                  <a:pt x="91440" y="68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880873" y="3116234"/>
            <a:ext cx="60063" cy="34289"/>
          </a:xfrm>
          <a:custGeom>
            <a:avLst/>
            <a:gdLst/>
            <a:ahLst/>
            <a:cxnLst/>
            <a:rect l="l" t="t" r="r" b="b"/>
            <a:pathLst>
              <a:path w="102107" h="50291">
                <a:moveTo>
                  <a:pt x="0" y="0"/>
                </a:moveTo>
                <a:lnTo>
                  <a:pt x="48768" y="27432"/>
                </a:lnTo>
                <a:lnTo>
                  <a:pt x="102107" y="502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972313" y="3164032"/>
            <a:ext cx="64546" cy="20781"/>
          </a:xfrm>
          <a:custGeom>
            <a:avLst/>
            <a:gdLst/>
            <a:ahLst/>
            <a:cxnLst/>
            <a:rect l="l" t="t" r="r" b="b"/>
            <a:pathLst>
              <a:path w="109728" h="30479">
                <a:moveTo>
                  <a:pt x="0" y="0"/>
                </a:moveTo>
                <a:lnTo>
                  <a:pt x="73152" y="22860"/>
                </a:lnTo>
                <a:lnTo>
                  <a:pt x="109728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8070028" y="3193127"/>
            <a:ext cx="121919" cy="15586"/>
          </a:xfrm>
          <a:custGeom>
            <a:avLst/>
            <a:gdLst/>
            <a:ahLst/>
            <a:cxnLst/>
            <a:rect l="l" t="t" r="r" b="b"/>
            <a:pathLst>
              <a:path w="207263" h="22860">
                <a:moveTo>
                  <a:pt x="0" y="0"/>
                </a:moveTo>
                <a:lnTo>
                  <a:pt x="94488" y="9144"/>
                </a:lnTo>
                <a:lnTo>
                  <a:pt x="207264" y="22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8225118" y="3212869"/>
            <a:ext cx="67235" cy="3117"/>
          </a:xfrm>
          <a:custGeom>
            <a:avLst/>
            <a:gdLst/>
            <a:ahLst/>
            <a:cxnLst/>
            <a:rect l="l" t="t" r="r" b="b"/>
            <a:pathLst>
              <a:path w="114300" h="4572">
                <a:moveTo>
                  <a:pt x="0" y="0"/>
                </a:moveTo>
                <a:lnTo>
                  <a:pt x="114300" y="4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8325522" y="3214947"/>
            <a:ext cx="68131" cy="2078"/>
          </a:xfrm>
          <a:custGeom>
            <a:avLst/>
            <a:gdLst/>
            <a:ahLst/>
            <a:cxnLst/>
            <a:rect l="l" t="t" r="r" b="b"/>
            <a:pathLst>
              <a:path w="115823" h="3048">
                <a:moveTo>
                  <a:pt x="0" y="3048"/>
                </a:moveTo>
                <a:lnTo>
                  <a:pt x="1158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426824" y="3204556"/>
            <a:ext cx="67235" cy="8312"/>
          </a:xfrm>
          <a:custGeom>
            <a:avLst/>
            <a:gdLst/>
            <a:ahLst/>
            <a:cxnLst/>
            <a:rect l="l" t="t" r="r" b="b"/>
            <a:pathLst>
              <a:path w="114300" h="12191">
                <a:moveTo>
                  <a:pt x="0" y="12191"/>
                </a:moveTo>
                <a:lnTo>
                  <a:pt x="1143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8527228" y="3185853"/>
            <a:ext cx="66339" cy="13508"/>
          </a:xfrm>
          <a:custGeom>
            <a:avLst/>
            <a:gdLst/>
            <a:ahLst/>
            <a:cxnLst/>
            <a:rect l="l" t="t" r="r" b="b"/>
            <a:pathLst>
              <a:path w="112776" h="19812">
                <a:moveTo>
                  <a:pt x="0" y="19812"/>
                </a:moveTo>
                <a:lnTo>
                  <a:pt x="1127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8626736" y="3158836"/>
            <a:ext cx="64546" cy="19742"/>
          </a:xfrm>
          <a:custGeom>
            <a:avLst/>
            <a:gdLst/>
            <a:ahLst/>
            <a:cxnLst/>
            <a:rect l="l" t="t" r="r" b="b"/>
            <a:pathLst>
              <a:path w="109728" h="28955">
                <a:moveTo>
                  <a:pt x="0" y="28955"/>
                </a:moveTo>
                <a:lnTo>
                  <a:pt x="1097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8724451" y="3123507"/>
            <a:ext cx="63649" cy="24938"/>
          </a:xfrm>
          <a:custGeom>
            <a:avLst/>
            <a:gdLst/>
            <a:ahLst/>
            <a:cxnLst/>
            <a:rect l="l" t="t" r="r" b="b"/>
            <a:pathLst>
              <a:path w="108203" h="36575">
                <a:moveTo>
                  <a:pt x="0" y="36575"/>
                </a:moveTo>
                <a:lnTo>
                  <a:pt x="1082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819478" y="3080904"/>
            <a:ext cx="61849" cy="29095"/>
          </a:xfrm>
          <a:custGeom>
            <a:avLst/>
            <a:gdLst/>
            <a:ahLst/>
            <a:cxnLst/>
            <a:rect l="l" t="t" r="r" b="b"/>
            <a:pathLst>
              <a:path w="105143" h="42672">
                <a:moveTo>
                  <a:pt x="0" y="42672"/>
                </a:moveTo>
                <a:lnTo>
                  <a:pt x="105143" y="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976718" y="3113116"/>
            <a:ext cx="43926" cy="12468"/>
          </a:xfrm>
          <a:custGeom>
            <a:avLst/>
            <a:gdLst/>
            <a:ahLst/>
            <a:cxnLst/>
            <a:rect l="l" t="t" r="r" b="b"/>
            <a:pathLst>
              <a:path w="74675" h="18287">
                <a:moveTo>
                  <a:pt x="74675" y="0"/>
                </a:moveTo>
                <a:lnTo>
                  <a:pt x="0" y="182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878105" y="3133898"/>
            <a:ext cx="65442" cy="18704"/>
          </a:xfrm>
          <a:custGeom>
            <a:avLst/>
            <a:gdLst/>
            <a:ahLst/>
            <a:cxnLst/>
            <a:rect l="l" t="t" r="r" b="b"/>
            <a:pathLst>
              <a:path w="111251" h="27432">
                <a:moveTo>
                  <a:pt x="111251" y="0"/>
                </a:moveTo>
                <a:lnTo>
                  <a:pt x="0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779494" y="3160914"/>
            <a:ext cx="66338" cy="17665"/>
          </a:xfrm>
          <a:custGeom>
            <a:avLst/>
            <a:gdLst/>
            <a:ahLst/>
            <a:cxnLst/>
            <a:rect l="l" t="t" r="r" b="b"/>
            <a:pathLst>
              <a:path w="112775" h="25908">
                <a:moveTo>
                  <a:pt x="112775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681778" y="3187931"/>
            <a:ext cx="65442" cy="17665"/>
          </a:xfrm>
          <a:custGeom>
            <a:avLst/>
            <a:gdLst/>
            <a:ahLst/>
            <a:cxnLst/>
            <a:rect l="l" t="t" r="r" b="b"/>
            <a:pathLst>
              <a:path w="111251" h="25908">
                <a:moveTo>
                  <a:pt x="111251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583167" y="3214946"/>
            <a:ext cx="65442" cy="17665"/>
          </a:xfrm>
          <a:custGeom>
            <a:avLst/>
            <a:gdLst/>
            <a:ahLst/>
            <a:cxnLst/>
            <a:rect l="l" t="t" r="r" b="b"/>
            <a:pathLst>
              <a:path w="111251" h="25908">
                <a:moveTo>
                  <a:pt x="111251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484556" y="3241963"/>
            <a:ext cx="66338" cy="17665"/>
          </a:xfrm>
          <a:custGeom>
            <a:avLst/>
            <a:gdLst/>
            <a:ahLst/>
            <a:cxnLst/>
            <a:rect l="l" t="t" r="r" b="b"/>
            <a:pathLst>
              <a:path w="112775" h="25908">
                <a:moveTo>
                  <a:pt x="112775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386840" y="3267940"/>
            <a:ext cx="65442" cy="18704"/>
          </a:xfrm>
          <a:custGeom>
            <a:avLst/>
            <a:gdLst/>
            <a:ahLst/>
            <a:cxnLst/>
            <a:rect l="l" t="t" r="r" b="b"/>
            <a:pathLst>
              <a:path w="111251" h="27432">
                <a:moveTo>
                  <a:pt x="111251" y="0"/>
                </a:moveTo>
                <a:lnTo>
                  <a:pt x="0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288228" y="3294956"/>
            <a:ext cx="65442" cy="17665"/>
          </a:xfrm>
          <a:custGeom>
            <a:avLst/>
            <a:gdLst/>
            <a:ahLst/>
            <a:cxnLst/>
            <a:rect l="l" t="t" r="r" b="b"/>
            <a:pathLst>
              <a:path w="111251" h="25908">
                <a:moveTo>
                  <a:pt x="111251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189617" y="3321973"/>
            <a:ext cx="66338" cy="17665"/>
          </a:xfrm>
          <a:custGeom>
            <a:avLst/>
            <a:gdLst/>
            <a:ahLst/>
            <a:cxnLst/>
            <a:rect l="l" t="t" r="r" b="b"/>
            <a:pathLst>
              <a:path w="112775" h="25908">
                <a:moveTo>
                  <a:pt x="112775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091901" y="3348990"/>
            <a:ext cx="65442" cy="17665"/>
          </a:xfrm>
          <a:custGeom>
            <a:avLst/>
            <a:gdLst/>
            <a:ahLst/>
            <a:cxnLst/>
            <a:rect l="l" t="t" r="r" b="b"/>
            <a:pathLst>
              <a:path w="111251" h="25908">
                <a:moveTo>
                  <a:pt x="111251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993290" y="3374967"/>
            <a:ext cx="65442" cy="17665"/>
          </a:xfrm>
          <a:custGeom>
            <a:avLst/>
            <a:gdLst/>
            <a:ahLst/>
            <a:cxnLst/>
            <a:rect l="l" t="t" r="r" b="b"/>
            <a:pathLst>
              <a:path w="111251" h="25908">
                <a:moveTo>
                  <a:pt x="111251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894678" y="3400944"/>
            <a:ext cx="65442" cy="17665"/>
          </a:xfrm>
          <a:custGeom>
            <a:avLst/>
            <a:gdLst/>
            <a:ahLst/>
            <a:cxnLst/>
            <a:rect l="l" t="t" r="r" b="b"/>
            <a:pathLst>
              <a:path w="111251" h="25908">
                <a:moveTo>
                  <a:pt x="111252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96066" y="3427961"/>
            <a:ext cx="66338" cy="17665"/>
          </a:xfrm>
          <a:custGeom>
            <a:avLst/>
            <a:gdLst/>
            <a:ahLst/>
            <a:cxnLst/>
            <a:rect l="l" t="t" r="r" b="b"/>
            <a:pathLst>
              <a:path w="112775" h="25908">
                <a:moveTo>
                  <a:pt x="112775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98351" y="3453938"/>
            <a:ext cx="65442" cy="17665"/>
          </a:xfrm>
          <a:custGeom>
            <a:avLst/>
            <a:gdLst/>
            <a:ahLst/>
            <a:cxnLst/>
            <a:rect l="l" t="t" r="r" b="b"/>
            <a:pathLst>
              <a:path w="111252" h="25908">
                <a:moveTo>
                  <a:pt x="111252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99738" y="3480955"/>
            <a:ext cx="65442" cy="16625"/>
          </a:xfrm>
          <a:custGeom>
            <a:avLst/>
            <a:gdLst/>
            <a:ahLst/>
            <a:cxnLst/>
            <a:rect l="l" t="t" r="r" b="b"/>
            <a:pathLst>
              <a:path w="111252" h="24384">
                <a:moveTo>
                  <a:pt x="111252" y="0"/>
                </a:moveTo>
                <a:lnTo>
                  <a:pt x="0" y="243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01127" y="3506932"/>
            <a:ext cx="65442" cy="17665"/>
          </a:xfrm>
          <a:custGeom>
            <a:avLst/>
            <a:gdLst/>
            <a:ahLst/>
            <a:cxnLst/>
            <a:rect l="l" t="t" r="r" b="b"/>
            <a:pathLst>
              <a:path w="111252" h="25908">
                <a:moveTo>
                  <a:pt x="111252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02515" y="3532909"/>
            <a:ext cx="65442" cy="17665"/>
          </a:xfrm>
          <a:custGeom>
            <a:avLst/>
            <a:gdLst/>
            <a:ahLst/>
            <a:cxnLst/>
            <a:rect l="l" t="t" r="r" b="b"/>
            <a:pathLst>
              <a:path w="111251" h="25908">
                <a:moveTo>
                  <a:pt x="111251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26315" y="3559925"/>
            <a:ext cx="43927" cy="11429"/>
          </a:xfrm>
          <a:custGeom>
            <a:avLst/>
            <a:gdLst/>
            <a:ahLst/>
            <a:cxnLst/>
            <a:rect l="l" t="t" r="r" b="b"/>
            <a:pathLst>
              <a:path w="74676" h="16763">
                <a:moveTo>
                  <a:pt x="76200" y="0"/>
                </a:moveTo>
                <a:lnTo>
                  <a:pt x="1523" y="164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520414" y="3612919"/>
            <a:ext cx="79786" cy="21820"/>
          </a:xfrm>
          <a:custGeom>
            <a:avLst/>
            <a:gdLst/>
            <a:ahLst/>
            <a:cxnLst/>
            <a:rect l="l" t="t" r="r" b="b"/>
            <a:pathLst>
              <a:path w="135636" h="32003">
                <a:moveTo>
                  <a:pt x="135636" y="0"/>
                </a:moveTo>
                <a:lnTo>
                  <a:pt x="0" y="320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422699" y="3644091"/>
            <a:ext cx="65442" cy="17665"/>
          </a:xfrm>
          <a:custGeom>
            <a:avLst/>
            <a:gdLst/>
            <a:ahLst/>
            <a:cxnLst/>
            <a:rect l="l" t="t" r="r" b="b"/>
            <a:pathLst>
              <a:path w="111251" h="25908">
                <a:moveTo>
                  <a:pt x="111251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324087" y="3670068"/>
            <a:ext cx="65442" cy="17665"/>
          </a:xfrm>
          <a:custGeom>
            <a:avLst/>
            <a:gdLst/>
            <a:ahLst/>
            <a:cxnLst/>
            <a:rect l="l" t="t" r="r" b="b"/>
            <a:pathLst>
              <a:path w="111251" h="25908">
                <a:moveTo>
                  <a:pt x="111251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225475" y="3697085"/>
            <a:ext cx="65442" cy="17665"/>
          </a:xfrm>
          <a:custGeom>
            <a:avLst/>
            <a:gdLst/>
            <a:ahLst/>
            <a:cxnLst/>
            <a:rect l="l" t="t" r="r" b="b"/>
            <a:pathLst>
              <a:path w="111251" h="25908">
                <a:moveTo>
                  <a:pt x="111251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127760" y="3723062"/>
            <a:ext cx="65442" cy="17665"/>
          </a:xfrm>
          <a:custGeom>
            <a:avLst/>
            <a:gdLst/>
            <a:ahLst/>
            <a:cxnLst/>
            <a:rect l="l" t="t" r="r" b="b"/>
            <a:pathLst>
              <a:path w="111251" h="25908">
                <a:moveTo>
                  <a:pt x="111251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029148" y="3750078"/>
            <a:ext cx="65442" cy="17665"/>
          </a:xfrm>
          <a:custGeom>
            <a:avLst/>
            <a:gdLst/>
            <a:ahLst/>
            <a:cxnLst/>
            <a:rect l="l" t="t" r="r" b="b"/>
            <a:pathLst>
              <a:path w="111251" h="25908">
                <a:moveTo>
                  <a:pt x="111251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930536" y="3776055"/>
            <a:ext cx="65442" cy="18704"/>
          </a:xfrm>
          <a:custGeom>
            <a:avLst/>
            <a:gdLst/>
            <a:ahLst/>
            <a:cxnLst/>
            <a:rect l="l" t="t" r="r" b="b"/>
            <a:pathLst>
              <a:path w="111251" h="27432">
                <a:moveTo>
                  <a:pt x="111252" y="0"/>
                </a:moveTo>
                <a:lnTo>
                  <a:pt x="0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831925" y="3803072"/>
            <a:ext cx="66338" cy="17665"/>
          </a:xfrm>
          <a:custGeom>
            <a:avLst/>
            <a:gdLst/>
            <a:ahLst/>
            <a:cxnLst/>
            <a:rect l="l" t="t" r="r" b="b"/>
            <a:pathLst>
              <a:path w="112775" h="25908">
                <a:moveTo>
                  <a:pt x="112775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734209" y="3829050"/>
            <a:ext cx="65442" cy="17665"/>
          </a:xfrm>
          <a:custGeom>
            <a:avLst/>
            <a:gdLst/>
            <a:ahLst/>
            <a:cxnLst/>
            <a:rect l="l" t="t" r="r" b="b"/>
            <a:pathLst>
              <a:path w="111252" h="25908">
                <a:moveTo>
                  <a:pt x="111252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35598" y="3855027"/>
            <a:ext cx="65442" cy="17665"/>
          </a:xfrm>
          <a:custGeom>
            <a:avLst/>
            <a:gdLst/>
            <a:ahLst/>
            <a:cxnLst/>
            <a:rect l="l" t="t" r="r" b="b"/>
            <a:pathLst>
              <a:path w="111252" h="25908">
                <a:moveTo>
                  <a:pt x="111252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36985" y="3882043"/>
            <a:ext cx="65442" cy="17665"/>
          </a:xfrm>
          <a:custGeom>
            <a:avLst/>
            <a:gdLst/>
            <a:ahLst/>
            <a:cxnLst/>
            <a:rect l="l" t="t" r="r" b="b"/>
            <a:pathLst>
              <a:path w="111252" h="25908">
                <a:moveTo>
                  <a:pt x="111252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38374" y="3908021"/>
            <a:ext cx="65442" cy="17665"/>
          </a:xfrm>
          <a:custGeom>
            <a:avLst/>
            <a:gdLst/>
            <a:ahLst/>
            <a:cxnLst/>
            <a:rect l="l" t="t" r="r" b="b"/>
            <a:pathLst>
              <a:path w="111251" h="25908">
                <a:moveTo>
                  <a:pt x="111251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26315" y="3933999"/>
            <a:ext cx="79786" cy="21820"/>
          </a:xfrm>
          <a:custGeom>
            <a:avLst/>
            <a:gdLst/>
            <a:ahLst/>
            <a:cxnLst/>
            <a:rect l="l" t="t" r="r" b="b"/>
            <a:pathLst>
              <a:path w="135636" h="32003">
                <a:moveTo>
                  <a:pt x="137159" y="0"/>
                </a:moveTo>
                <a:lnTo>
                  <a:pt x="1523" y="316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600200" y="3609802"/>
            <a:ext cx="43030" cy="3117"/>
          </a:xfrm>
          <a:custGeom>
            <a:avLst/>
            <a:gdLst/>
            <a:ahLst/>
            <a:cxnLst/>
            <a:rect l="l" t="t" r="r" b="b"/>
            <a:pathLst>
              <a:path w="73151" h="4572">
                <a:moveTo>
                  <a:pt x="0" y="4572"/>
                </a:moveTo>
                <a:lnTo>
                  <a:pt x="60960" y="0"/>
                </a:lnTo>
                <a:lnTo>
                  <a:pt x="73152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676400" y="3616036"/>
            <a:ext cx="61856" cy="29095"/>
          </a:xfrm>
          <a:custGeom>
            <a:avLst/>
            <a:gdLst/>
            <a:ahLst/>
            <a:cxnLst/>
            <a:rect l="l" t="t" r="r" b="b"/>
            <a:pathLst>
              <a:path w="105156" h="42672">
                <a:moveTo>
                  <a:pt x="0" y="0"/>
                </a:moveTo>
                <a:lnTo>
                  <a:pt x="50292" y="15240"/>
                </a:lnTo>
                <a:lnTo>
                  <a:pt x="103632" y="42672"/>
                </a:lnTo>
                <a:lnTo>
                  <a:pt x="105155" y="426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765150" y="3669030"/>
            <a:ext cx="41238" cy="61306"/>
          </a:xfrm>
          <a:custGeom>
            <a:avLst/>
            <a:gdLst/>
            <a:ahLst/>
            <a:cxnLst/>
            <a:rect l="l" t="t" r="r" b="b"/>
            <a:pathLst>
              <a:path w="70104" h="89915">
                <a:moveTo>
                  <a:pt x="0" y="0"/>
                </a:moveTo>
                <a:lnTo>
                  <a:pt x="1524" y="1524"/>
                </a:lnTo>
                <a:lnTo>
                  <a:pt x="42672" y="45720"/>
                </a:lnTo>
                <a:lnTo>
                  <a:pt x="70104" y="899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819836" y="3766705"/>
            <a:ext cx="8964" cy="47798"/>
          </a:xfrm>
          <a:custGeom>
            <a:avLst/>
            <a:gdLst/>
            <a:ahLst/>
            <a:cxnLst/>
            <a:rect l="l" t="t" r="r" b="b"/>
            <a:pathLst>
              <a:path w="15239" h="70103">
                <a:moveTo>
                  <a:pt x="0" y="0"/>
                </a:moveTo>
                <a:lnTo>
                  <a:pt x="4572" y="10668"/>
                </a:lnTo>
                <a:lnTo>
                  <a:pt x="15240" y="701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26315" y="5467697"/>
            <a:ext cx="32273" cy="85205"/>
          </a:xfrm>
          <a:custGeom>
            <a:avLst/>
            <a:gdLst/>
            <a:ahLst/>
            <a:cxnLst/>
            <a:rect l="l" t="t" r="r" b="b"/>
            <a:pathLst>
              <a:path w="54864" h="124968">
                <a:moveTo>
                  <a:pt x="1523" y="3377"/>
                </a:moveTo>
                <a:lnTo>
                  <a:pt x="56388" y="1249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58588" y="5552902"/>
            <a:ext cx="896" cy="1039"/>
          </a:xfrm>
          <a:custGeom>
            <a:avLst/>
            <a:gdLst/>
            <a:ahLst/>
            <a:cxnLst/>
            <a:rect l="l" t="t" r="r" b="b"/>
            <a:pathLst>
              <a:path w="1523" h="1524">
                <a:moveTo>
                  <a:pt x="0" y="0"/>
                </a:moveTo>
                <a:lnTo>
                  <a:pt x="1524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71139" y="5590309"/>
            <a:ext cx="23308" cy="72736"/>
          </a:xfrm>
          <a:custGeom>
            <a:avLst/>
            <a:gdLst/>
            <a:ahLst/>
            <a:cxnLst/>
            <a:rect l="l" t="t" r="r" b="b"/>
            <a:pathLst>
              <a:path w="39623" h="106679">
                <a:moveTo>
                  <a:pt x="0" y="0"/>
                </a:moveTo>
                <a:lnTo>
                  <a:pt x="39624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05205" y="5700453"/>
            <a:ext cx="18826" cy="74815"/>
          </a:xfrm>
          <a:custGeom>
            <a:avLst/>
            <a:gdLst/>
            <a:ahLst/>
            <a:cxnLst/>
            <a:rect l="l" t="t" r="r" b="b"/>
            <a:pathLst>
              <a:path w="32004" h="109727">
                <a:moveTo>
                  <a:pt x="0" y="0"/>
                </a:moveTo>
                <a:lnTo>
                  <a:pt x="32004" y="1097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32995" y="5812674"/>
            <a:ext cx="16136" cy="75854"/>
          </a:xfrm>
          <a:custGeom>
            <a:avLst/>
            <a:gdLst/>
            <a:ahLst/>
            <a:cxnLst/>
            <a:rect l="l" t="t" r="r" b="b"/>
            <a:pathLst>
              <a:path w="27432" h="111251">
                <a:moveTo>
                  <a:pt x="0" y="0"/>
                </a:moveTo>
                <a:lnTo>
                  <a:pt x="27432" y="1112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56303" y="5926974"/>
            <a:ext cx="14344" cy="92478"/>
          </a:xfrm>
          <a:custGeom>
            <a:avLst/>
            <a:gdLst/>
            <a:ahLst/>
            <a:cxnLst/>
            <a:rect l="l" t="t" r="r" b="b"/>
            <a:pathLst>
              <a:path w="24384" h="135635">
                <a:moveTo>
                  <a:pt x="0" y="0"/>
                </a:moveTo>
                <a:lnTo>
                  <a:pt x="24384" y="1356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249244" y="5997633"/>
            <a:ext cx="57374" cy="21820"/>
          </a:xfrm>
          <a:custGeom>
            <a:avLst/>
            <a:gdLst/>
            <a:ahLst/>
            <a:cxnLst/>
            <a:rect l="l" t="t" r="r" b="b"/>
            <a:pathLst>
              <a:path w="97536" h="32003">
                <a:moveTo>
                  <a:pt x="97536" y="0"/>
                </a:moveTo>
                <a:lnTo>
                  <a:pt x="0" y="320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477844" y="5925935"/>
            <a:ext cx="896" cy="70658"/>
          </a:xfrm>
          <a:custGeom>
            <a:avLst/>
            <a:gdLst/>
            <a:ahLst/>
            <a:cxnLst/>
            <a:rect l="l" t="t" r="r" b="b"/>
            <a:pathLst>
              <a:path w="1524" h="103631">
                <a:moveTo>
                  <a:pt x="1524" y="10363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476948" y="5809557"/>
            <a:ext cx="896" cy="77932"/>
          </a:xfrm>
          <a:custGeom>
            <a:avLst/>
            <a:gdLst/>
            <a:ahLst/>
            <a:cxnLst/>
            <a:rect l="l" t="t" r="r" b="b"/>
            <a:pathLst>
              <a:path w="1524" h="114300">
                <a:moveTo>
                  <a:pt x="1524" y="1143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476052" y="5699414"/>
            <a:ext cx="896" cy="70658"/>
          </a:xfrm>
          <a:custGeom>
            <a:avLst/>
            <a:gdLst/>
            <a:ahLst/>
            <a:cxnLst/>
            <a:rect l="l" t="t" r="r" b="b"/>
            <a:pathLst>
              <a:path w="1524" h="103631">
                <a:moveTo>
                  <a:pt x="1524" y="10363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575560" y="5499908"/>
            <a:ext cx="59167" cy="17664"/>
          </a:xfrm>
          <a:custGeom>
            <a:avLst/>
            <a:gdLst/>
            <a:ahLst/>
            <a:cxnLst/>
            <a:rect l="l" t="t" r="r" b="b"/>
            <a:pathLst>
              <a:path w="100584" h="25907">
                <a:moveTo>
                  <a:pt x="100584" y="0"/>
                </a:moveTo>
                <a:lnTo>
                  <a:pt x="45720" y="9144"/>
                </a:ln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501152" y="5537315"/>
            <a:ext cx="44824" cy="57149"/>
          </a:xfrm>
          <a:custGeom>
            <a:avLst/>
            <a:gdLst/>
            <a:ahLst/>
            <a:cxnLst/>
            <a:rect l="l" t="t" r="r" b="b"/>
            <a:pathLst>
              <a:path w="76200" h="83820">
                <a:moveTo>
                  <a:pt x="76200" y="0"/>
                </a:moveTo>
                <a:lnTo>
                  <a:pt x="74676" y="1523"/>
                </a:lnTo>
                <a:lnTo>
                  <a:pt x="33528" y="38099"/>
                </a:lnTo>
                <a:lnTo>
                  <a:pt x="0" y="82295"/>
                </a:lnTo>
                <a:lnTo>
                  <a:pt x="0" y="838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476052" y="5629794"/>
            <a:ext cx="9861" cy="69618"/>
          </a:xfrm>
          <a:custGeom>
            <a:avLst/>
            <a:gdLst/>
            <a:ahLst/>
            <a:cxnLst/>
            <a:rect l="l" t="t" r="r" b="b"/>
            <a:pathLst>
              <a:path w="16763" h="102107">
                <a:moveTo>
                  <a:pt x="16763" y="0"/>
                </a:moveTo>
                <a:lnTo>
                  <a:pt x="4571" y="47244"/>
                </a:lnTo>
                <a:lnTo>
                  <a:pt x="0" y="1021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475155" y="5996594"/>
            <a:ext cx="3586" cy="22860"/>
          </a:xfrm>
          <a:custGeom>
            <a:avLst/>
            <a:gdLst/>
            <a:ahLst/>
            <a:cxnLst/>
            <a:rect l="l" t="t" r="r" b="b"/>
            <a:pathLst>
              <a:path w="6096" h="33527">
                <a:moveTo>
                  <a:pt x="6096" y="0"/>
                </a:moveTo>
                <a:lnTo>
                  <a:pt x="0" y="335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811819" y="3512128"/>
            <a:ext cx="58270" cy="88322"/>
          </a:xfrm>
          <a:custGeom>
            <a:avLst/>
            <a:gdLst/>
            <a:ahLst/>
            <a:cxnLst/>
            <a:rect l="l" t="t" r="r" b="b"/>
            <a:pathLst>
              <a:path w="99059" h="129539">
                <a:moveTo>
                  <a:pt x="99059" y="0"/>
                </a:moveTo>
                <a:lnTo>
                  <a:pt x="0" y="1295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7545593" y="3122469"/>
            <a:ext cx="35858" cy="33250"/>
          </a:xfrm>
          <a:custGeom>
            <a:avLst/>
            <a:gdLst/>
            <a:ahLst/>
            <a:cxnLst/>
            <a:rect l="l" t="t" r="r" b="b"/>
            <a:pathLst>
              <a:path w="60959" h="48767">
                <a:moveTo>
                  <a:pt x="60959" y="4876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7465807" y="3050771"/>
            <a:ext cx="53788" cy="46758"/>
          </a:xfrm>
          <a:custGeom>
            <a:avLst/>
            <a:gdLst/>
            <a:ahLst/>
            <a:cxnLst/>
            <a:rect l="l" t="t" r="r" b="b"/>
            <a:pathLst>
              <a:path w="91440" h="68579">
                <a:moveTo>
                  <a:pt x="91440" y="68579"/>
                </a:moveTo>
                <a:lnTo>
                  <a:pt x="80772" y="5943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381539" y="2986347"/>
            <a:ext cx="56477" cy="42603"/>
          </a:xfrm>
          <a:custGeom>
            <a:avLst/>
            <a:gdLst/>
            <a:ahLst/>
            <a:cxnLst/>
            <a:rect l="l" t="t" r="r" b="b"/>
            <a:pathLst>
              <a:path w="96011" h="62484">
                <a:moveTo>
                  <a:pt x="96011" y="624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293685" y="2929197"/>
            <a:ext cx="59166" cy="37407"/>
          </a:xfrm>
          <a:custGeom>
            <a:avLst/>
            <a:gdLst/>
            <a:ahLst/>
            <a:cxnLst/>
            <a:rect l="l" t="t" r="r" b="b"/>
            <a:pathLst>
              <a:path w="100583" h="54863">
                <a:moveTo>
                  <a:pt x="100583" y="5486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7202245" y="2878282"/>
            <a:ext cx="60959" cy="33250"/>
          </a:xfrm>
          <a:custGeom>
            <a:avLst/>
            <a:gdLst/>
            <a:ahLst/>
            <a:cxnLst/>
            <a:rect l="l" t="t" r="r" b="b"/>
            <a:pathLst>
              <a:path w="103631" h="48767">
                <a:moveTo>
                  <a:pt x="103631" y="48767"/>
                </a:moveTo>
                <a:lnTo>
                  <a:pt x="13715" y="609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128734" y="2843992"/>
            <a:ext cx="43030" cy="19742"/>
          </a:xfrm>
          <a:custGeom>
            <a:avLst/>
            <a:gdLst/>
            <a:ahLst/>
            <a:cxnLst/>
            <a:rect l="l" t="t" r="r" b="b"/>
            <a:pathLst>
              <a:path w="73151" h="28955">
                <a:moveTo>
                  <a:pt x="73151" y="289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8025204" y="3437313"/>
            <a:ext cx="77993" cy="11429"/>
          </a:xfrm>
          <a:custGeom>
            <a:avLst/>
            <a:gdLst/>
            <a:ahLst/>
            <a:cxnLst/>
            <a:rect l="l" t="t" r="r" b="b"/>
            <a:pathLst>
              <a:path w="132588" h="16763">
                <a:moveTo>
                  <a:pt x="132588" y="16763"/>
                </a:moveTo>
                <a:lnTo>
                  <a:pt x="7620" y="152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927490" y="3409258"/>
            <a:ext cx="65442" cy="19742"/>
          </a:xfrm>
          <a:custGeom>
            <a:avLst/>
            <a:gdLst/>
            <a:ahLst/>
            <a:cxnLst/>
            <a:rect l="l" t="t" r="r" b="b"/>
            <a:pathLst>
              <a:path w="111251" h="28955">
                <a:moveTo>
                  <a:pt x="111251" y="28955"/>
                </a:moveTo>
                <a:lnTo>
                  <a:pt x="50291" y="1676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833360" y="3368733"/>
            <a:ext cx="61856" cy="29095"/>
          </a:xfrm>
          <a:custGeom>
            <a:avLst/>
            <a:gdLst/>
            <a:ahLst/>
            <a:cxnLst/>
            <a:rect l="l" t="t" r="r" b="b"/>
            <a:pathLst>
              <a:path w="105155" h="42672">
                <a:moveTo>
                  <a:pt x="105155" y="42672"/>
                </a:moveTo>
                <a:lnTo>
                  <a:pt x="89915" y="3810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744610" y="3312621"/>
            <a:ext cx="58270" cy="38446"/>
          </a:xfrm>
          <a:custGeom>
            <a:avLst/>
            <a:gdLst/>
            <a:ahLst/>
            <a:cxnLst/>
            <a:rect l="l" t="t" r="r" b="b"/>
            <a:pathLst>
              <a:path w="99059" h="56387">
                <a:moveTo>
                  <a:pt x="99059" y="56387"/>
                </a:moveTo>
                <a:lnTo>
                  <a:pt x="13715" y="1066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663031" y="3244042"/>
            <a:ext cx="53788" cy="46758"/>
          </a:xfrm>
          <a:custGeom>
            <a:avLst/>
            <a:gdLst/>
            <a:ahLst/>
            <a:cxnLst/>
            <a:rect l="l" t="t" r="r" b="b"/>
            <a:pathLst>
              <a:path w="91440" h="68579">
                <a:moveTo>
                  <a:pt x="91440" y="68579"/>
                </a:moveTo>
                <a:lnTo>
                  <a:pt x="47244" y="3962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581452" y="3155719"/>
            <a:ext cx="55581" cy="63384"/>
          </a:xfrm>
          <a:custGeom>
            <a:avLst/>
            <a:gdLst/>
            <a:ahLst/>
            <a:cxnLst/>
            <a:rect l="l" t="t" r="r" b="b"/>
            <a:pathLst>
              <a:path w="94488" h="92963">
                <a:moveTo>
                  <a:pt x="94488" y="92963"/>
                </a:moveTo>
                <a:lnTo>
                  <a:pt x="88392" y="8839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8809616" y="3350029"/>
            <a:ext cx="71717" cy="29095"/>
          </a:xfrm>
          <a:custGeom>
            <a:avLst/>
            <a:gdLst/>
            <a:ahLst/>
            <a:cxnLst/>
            <a:rect l="l" t="t" r="r" b="b"/>
            <a:pathLst>
              <a:path w="121919" h="42672">
                <a:moveTo>
                  <a:pt x="121919" y="0"/>
                </a:moveTo>
                <a:lnTo>
                  <a:pt x="0" y="426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8712798" y="3390553"/>
            <a:ext cx="64546" cy="20781"/>
          </a:xfrm>
          <a:custGeom>
            <a:avLst/>
            <a:gdLst/>
            <a:ahLst/>
            <a:cxnLst/>
            <a:rect l="l" t="t" r="r" b="b"/>
            <a:pathLst>
              <a:path w="109728" h="30479">
                <a:moveTo>
                  <a:pt x="109728" y="0"/>
                </a:moveTo>
                <a:lnTo>
                  <a:pt x="0" y="304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8614185" y="3419648"/>
            <a:ext cx="65442" cy="16625"/>
          </a:xfrm>
          <a:custGeom>
            <a:avLst/>
            <a:gdLst/>
            <a:ahLst/>
            <a:cxnLst/>
            <a:rect l="l" t="t" r="r" b="b"/>
            <a:pathLst>
              <a:path w="111251" h="24384">
                <a:moveTo>
                  <a:pt x="111251" y="0"/>
                </a:moveTo>
                <a:lnTo>
                  <a:pt x="0" y="243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8513781" y="3442508"/>
            <a:ext cx="67235" cy="11429"/>
          </a:xfrm>
          <a:custGeom>
            <a:avLst/>
            <a:gdLst/>
            <a:ahLst/>
            <a:cxnLst/>
            <a:rect l="l" t="t" r="r" b="b"/>
            <a:pathLst>
              <a:path w="114300" h="16763">
                <a:moveTo>
                  <a:pt x="114300" y="0"/>
                </a:moveTo>
                <a:lnTo>
                  <a:pt x="0" y="167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8413376" y="3458094"/>
            <a:ext cx="67235" cy="6235"/>
          </a:xfrm>
          <a:custGeom>
            <a:avLst/>
            <a:gdLst/>
            <a:ahLst/>
            <a:cxnLst/>
            <a:rect l="l" t="t" r="r" b="b"/>
            <a:pathLst>
              <a:path w="114300" h="9144">
                <a:moveTo>
                  <a:pt x="114300" y="0"/>
                </a:moveTo>
                <a:lnTo>
                  <a:pt x="0" y="91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8312972" y="3465368"/>
            <a:ext cx="67235" cy="1039"/>
          </a:xfrm>
          <a:custGeom>
            <a:avLst/>
            <a:gdLst/>
            <a:ahLst/>
            <a:cxnLst/>
            <a:rect l="l" t="t" r="r" b="b"/>
            <a:pathLst>
              <a:path w="114300" h="1524">
                <a:moveTo>
                  <a:pt x="114300" y="0"/>
                </a:moveTo>
                <a:lnTo>
                  <a:pt x="0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8211670" y="3461212"/>
            <a:ext cx="67235" cy="4156"/>
          </a:xfrm>
          <a:custGeom>
            <a:avLst/>
            <a:gdLst/>
            <a:ahLst/>
            <a:cxnLst/>
            <a:rect l="l" t="t" r="r" b="b"/>
            <a:pathLst>
              <a:path w="114300" h="6096">
                <a:moveTo>
                  <a:pt x="114300" y="609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8103198" y="3448742"/>
            <a:ext cx="75303" cy="9351"/>
          </a:xfrm>
          <a:custGeom>
            <a:avLst/>
            <a:gdLst/>
            <a:ahLst/>
            <a:cxnLst/>
            <a:rect l="l" t="t" r="r" b="b"/>
            <a:pathLst>
              <a:path w="128015" h="13715">
                <a:moveTo>
                  <a:pt x="128015" y="137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885765" y="5850081"/>
            <a:ext cx="21515" cy="66502"/>
          </a:xfrm>
          <a:custGeom>
            <a:avLst/>
            <a:gdLst/>
            <a:ahLst/>
            <a:cxnLst/>
            <a:rect l="l" t="t" r="r" b="b"/>
            <a:pathLst>
              <a:path w="36575" h="97536">
                <a:moveTo>
                  <a:pt x="36575" y="0"/>
                </a:moveTo>
                <a:lnTo>
                  <a:pt x="0" y="975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853492" y="5952952"/>
            <a:ext cx="20618" cy="66501"/>
          </a:xfrm>
          <a:custGeom>
            <a:avLst/>
            <a:gdLst/>
            <a:ahLst/>
            <a:cxnLst/>
            <a:rect l="l" t="t" r="r" b="b"/>
            <a:pathLst>
              <a:path w="35051" h="97535">
                <a:moveTo>
                  <a:pt x="35051" y="0"/>
                </a:moveTo>
                <a:lnTo>
                  <a:pt x="0" y="975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336689" y="4596938"/>
            <a:ext cx="17929" cy="51955"/>
          </a:xfrm>
          <a:custGeom>
            <a:avLst/>
            <a:gdLst/>
            <a:ahLst/>
            <a:cxnLst/>
            <a:rect l="l" t="t" r="r" b="b"/>
            <a:pathLst>
              <a:path w="30479" h="76200">
                <a:moveTo>
                  <a:pt x="0" y="76200"/>
                </a:moveTo>
                <a:lnTo>
                  <a:pt x="304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366273" y="4508615"/>
            <a:ext cx="17032" cy="51955"/>
          </a:xfrm>
          <a:custGeom>
            <a:avLst/>
            <a:gdLst/>
            <a:ahLst/>
            <a:cxnLst/>
            <a:rect l="l" t="t" r="r" b="b"/>
            <a:pathLst>
              <a:path w="28955" h="76200">
                <a:moveTo>
                  <a:pt x="0" y="76199"/>
                </a:moveTo>
                <a:lnTo>
                  <a:pt x="289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678935" y="438237"/>
            <a:ext cx="18825" cy="0"/>
          </a:xfrm>
          <a:custGeom>
            <a:avLst/>
            <a:gdLst/>
            <a:ahLst/>
            <a:cxnLst/>
            <a:rect l="l" t="t" r="r" b="b"/>
            <a:pathLst>
              <a:path w="32003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25907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688347" y="520844"/>
            <a:ext cx="0" cy="237943"/>
          </a:xfrm>
          <a:custGeom>
            <a:avLst/>
            <a:gdLst/>
            <a:ahLst/>
            <a:cxnLst/>
            <a:rect l="l" t="t" r="r" b="b"/>
            <a:pathLst>
              <a:path h="348983">
                <a:moveTo>
                  <a:pt x="0" y="0"/>
                </a:moveTo>
                <a:lnTo>
                  <a:pt x="0" y="348983"/>
                </a:lnTo>
              </a:path>
            </a:pathLst>
          </a:custGeom>
          <a:ln w="32003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679129" y="841143"/>
            <a:ext cx="18825" cy="0"/>
          </a:xfrm>
          <a:custGeom>
            <a:avLst/>
            <a:gdLst/>
            <a:ahLst/>
            <a:cxnLst/>
            <a:rect l="l" t="t" r="r" b="b"/>
            <a:pathLst>
              <a:path w="32003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25907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688541" y="923752"/>
            <a:ext cx="0" cy="237952"/>
          </a:xfrm>
          <a:custGeom>
            <a:avLst/>
            <a:gdLst/>
            <a:ahLst/>
            <a:cxnLst/>
            <a:rect l="l" t="t" r="r" b="b"/>
            <a:pathLst>
              <a:path h="348996">
                <a:moveTo>
                  <a:pt x="0" y="0"/>
                </a:moveTo>
                <a:lnTo>
                  <a:pt x="0" y="348996"/>
                </a:lnTo>
              </a:path>
            </a:pathLst>
          </a:custGeom>
          <a:ln w="32003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679129" y="1244311"/>
            <a:ext cx="18825" cy="0"/>
          </a:xfrm>
          <a:custGeom>
            <a:avLst/>
            <a:gdLst/>
            <a:ahLst/>
            <a:cxnLst/>
            <a:rect l="l" t="t" r="r" b="b"/>
            <a:pathLst>
              <a:path w="32003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25907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688541" y="1326919"/>
            <a:ext cx="0" cy="237952"/>
          </a:xfrm>
          <a:custGeom>
            <a:avLst/>
            <a:gdLst/>
            <a:ahLst/>
            <a:cxnLst/>
            <a:rect l="l" t="t" r="r" b="b"/>
            <a:pathLst>
              <a:path h="348996">
                <a:moveTo>
                  <a:pt x="0" y="0"/>
                </a:moveTo>
                <a:lnTo>
                  <a:pt x="0" y="348996"/>
                </a:lnTo>
              </a:path>
            </a:pathLst>
          </a:custGeom>
          <a:ln w="32003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679129" y="1647478"/>
            <a:ext cx="18825" cy="0"/>
          </a:xfrm>
          <a:custGeom>
            <a:avLst/>
            <a:gdLst/>
            <a:ahLst/>
            <a:cxnLst/>
            <a:rect l="l" t="t" r="r" b="b"/>
            <a:pathLst>
              <a:path w="32003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25908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688541" y="1730086"/>
            <a:ext cx="0" cy="237952"/>
          </a:xfrm>
          <a:custGeom>
            <a:avLst/>
            <a:gdLst/>
            <a:ahLst/>
            <a:cxnLst/>
            <a:rect l="l" t="t" r="r" b="b"/>
            <a:pathLst>
              <a:path h="348996">
                <a:moveTo>
                  <a:pt x="0" y="0"/>
                </a:moveTo>
                <a:lnTo>
                  <a:pt x="0" y="348996"/>
                </a:lnTo>
              </a:path>
            </a:pathLst>
          </a:custGeom>
          <a:ln w="32003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508350" y="1964920"/>
            <a:ext cx="180191" cy="163137"/>
          </a:xfrm>
          <a:custGeom>
            <a:avLst/>
            <a:gdLst/>
            <a:ahLst/>
            <a:cxnLst/>
            <a:rect l="l" t="t" r="r" b="b"/>
            <a:pathLst>
              <a:path w="306324" h="239268">
                <a:moveTo>
                  <a:pt x="306324" y="0"/>
                </a:moveTo>
                <a:lnTo>
                  <a:pt x="0" y="239268"/>
                </a:lnTo>
              </a:path>
            </a:pathLst>
          </a:custGeom>
          <a:ln w="32004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445598" y="2174817"/>
            <a:ext cx="8965" cy="8313"/>
          </a:xfrm>
          <a:custGeom>
            <a:avLst/>
            <a:gdLst/>
            <a:ahLst/>
            <a:cxnLst/>
            <a:rect l="l" t="t" r="r" b="b"/>
            <a:pathLst>
              <a:path w="15240" h="12192">
                <a:moveTo>
                  <a:pt x="15240" y="0"/>
                </a:moveTo>
                <a:lnTo>
                  <a:pt x="0" y="12192"/>
                </a:lnTo>
              </a:path>
            </a:pathLst>
          </a:custGeom>
          <a:ln w="32004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227755" y="2228849"/>
            <a:ext cx="164054" cy="136121"/>
          </a:xfrm>
          <a:custGeom>
            <a:avLst/>
            <a:gdLst/>
            <a:ahLst/>
            <a:cxnLst/>
            <a:rect l="l" t="t" r="r" b="b"/>
            <a:pathLst>
              <a:path w="278892" h="199644">
                <a:moveTo>
                  <a:pt x="278892" y="0"/>
                </a:moveTo>
                <a:lnTo>
                  <a:pt x="146304" y="97536"/>
                </a:lnTo>
                <a:lnTo>
                  <a:pt x="0" y="199644"/>
                </a:lnTo>
              </a:path>
            </a:pathLst>
          </a:custGeom>
          <a:ln w="32003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163209" y="2409651"/>
            <a:ext cx="8965" cy="7274"/>
          </a:xfrm>
          <a:custGeom>
            <a:avLst/>
            <a:gdLst/>
            <a:ahLst/>
            <a:cxnLst/>
            <a:rect l="l" t="t" r="r" b="b"/>
            <a:pathLst>
              <a:path w="15240" h="10668">
                <a:moveTo>
                  <a:pt x="15240" y="0"/>
                </a:moveTo>
                <a:lnTo>
                  <a:pt x="0" y="10668"/>
                </a:lnTo>
              </a:path>
            </a:pathLst>
          </a:custGeom>
          <a:ln w="32004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3938195" y="2461606"/>
            <a:ext cx="169432" cy="127808"/>
          </a:xfrm>
          <a:custGeom>
            <a:avLst/>
            <a:gdLst/>
            <a:ahLst/>
            <a:cxnLst/>
            <a:rect l="l" t="t" r="r" b="b"/>
            <a:pathLst>
              <a:path w="288035" h="187451">
                <a:moveTo>
                  <a:pt x="288035" y="0"/>
                </a:moveTo>
                <a:lnTo>
                  <a:pt x="0" y="187452"/>
                </a:lnTo>
              </a:path>
            </a:pathLst>
          </a:custGeom>
          <a:ln w="32003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870959" y="2629939"/>
            <a:ext cx="9861" cy="7273"/>
          </a:xfrm>
          <a:custGeom>
            <a:avLst/>
            <a:gdLst/>
            <a:ahLst/>
            <a:cxnLst/>
            <a:rect l="l" t="t" r="r" b="b"/>
            <a:pathLst>
              <a:path w="16764" h="10667">
                <a:moveTo>
                  <a:pt x="16764" y="0"/>
                </a:moveTo>
                <a:lnTo>
                  <a:pt x="0" y="10668"/>
                </a:lnTo>
              </a:path>
            </a:pathLst>
          </a:custGeom>
          <a:ln w="32004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639671" y="2677737"/>
            <a:ext cx="173915" cy="119495"/>
          </a:xfrm>
          <a:custGeom>
            <a:avLst/>
            <a:gdLst/>
            <a:ahLst/>
            <a:cxnLst/>
            <a:rect l="l" t="t" r="r" b="b"/>
            <a:pathLst>
              <a:path w="295655" h="175260">
                <a:moveTo>
                  <a:pt x="295655" y="0"/>
                </a:moveTo>
                <a:lnTo>
                  <a:pt x="143255" y="94488"/>
                </a:lnTo>
                <a:lnTo>
                  <a:pt x="0" y="175260"/>
                </a:lnTo>
              </a:path>
            </a:pathLst>
          </a:custGeom>
          <a:ln w="32004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3571538" y="2835679"/>
            <a:ext cx="9861" cy="7273"/>
          </a:xfrm>
          <a:custGeom>
            <a:avLst/>
            <a:gdLst/>
            <a:ahLst/>
            <a:cxnLst/>
            <a:rect l="l" t="t" r="r" b="b"/>
            <a:pathLst>
              <a:path w="16763" h="10667">
                <a:moveTo>
                  <a:pt x="16763" y="0"/>
                </a:moveTo>
                <a:lnTo>
                  <a:pt x="0" y="10668"/>
                </a:lnTo>
              </a:path>
            </a:pathLst>
          </a:custGeom>
          <a:ln w="32004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312458" y="2881399"/>
            <a:ext cx="200809" cy="405245"/>
          </a:xfrm>
          <a:custGeom>
            <a:avLst/>
            <a:gdLst/>
            <a:ahLst/>
            <a:cxnLst/>
            <a:rect l="l" t="t" r="r" b="b"/>
            <a:pathLst>
              <a:path w="341375" h="594360">
                <a:moveTo>
                  <a:pt x="341375" y="0"/>
                </a:moveTo>
                <a:lnTo>
                  <a:pt x="0" y="181356"/>
                </a:lnTo>
                <a:lnTo>
                  <a:pt x="0" y="594360"/>
                </a:lnTo>
              </a:path>
            </a:pathLst>
          </a:custGeom>
          <a:ln w="32004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303046" y="3370810"/>
            <a:ext cx="18825" cy="0"/>
          </a:xfrm>
          <a:custGeom>
            <a:avLst/>
            <a:gdLst/>
            <a:ahLst/>
            <a:cxnLst/>
            <a:rect l="l" t="t" r="r" b="b"/>
            <a:pathLst>
              <a:path w="32003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8287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312458" y="3456016"/>
            <a:ext cx="0" cy="233795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32004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303046" y="3773978"/>
            <a:ext cx="18825" cy="0"/>
          </a:xfrm>
          <a:custGeom>
            <a:avLst/>
            <a:gdLst/>
            <a:ahLst/>
            <a:cxnLst/>
            <a:rect l="l" t="t" r="r" b="b"/>
            <a:pathLst>
              <a:path w="32003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8287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3312458" y="3859183"/>
            <a:ext cx="0" cy="233795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32004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3303046" y="4177664"/>
            <a:ext cx="18825" cy="0"/>
          </a:xfrm>
          <a:custGeom>
            <a:avLst/>
            <a:gdLst/>
            <a:ahLst/>
            <a:cxnLst/>
            <a:rect l="l" t="t" r="r" b="b"/>
            <a:pathLst>
              <a:path w="32003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9812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312458" y="4262350"/>
            <a:ext cx="0" cy="233795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32004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303046" y="4580832"/>
            <a:ext cx="18825" cy="0"/>
          </a:xfrm>
          <a:custGeom>
            <a:avLst/>
            <a:gdLst/>
            <a:ahLst/>
            <a:cxnLst/>
            <a:rect l="l" t="t" r="r" b="b"/>
            <a:pathLst>
              <a:path w="32003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9812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312458" y="4665518"/>
            <a:ext cx="0" cy="233795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32004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303046" y="4984000"/>
            <a:ext cx="18825" cy="0"/>
          </a:xfrm>
          <a:custGeom>
            <a:avLst/>
            <a:gdLst/>
            <a:ahLst/>
            <a:cxnLst/>
            <a:rect l="l" t="t" r="r" b="b"/>
            <a:pathLst>
              <a:path w="32003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9812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312458" y="5068685"/>
            <a:ext cx="0" cy="233795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32004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303046" y="5387167"/>
            <a:ext cx="18825" cy="0"/>
          </a:xfrm>
          <a:custGeom>
            <a:avLst/>
            <a:gdLst/>
            <a:ahLst/>
            <a:cxnLst/>
            <a:rect l="l" t="t" r="r" b="b"/>
            <a:pathLst>
              <a:path w="32003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9812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312458" y="5471852"/>
            <a:ext cx="0" cy="280555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480"/>
                </a:lnTo>
              </a:path>
            </a:pathLst>
          </a:custGeom>
          <a:ln w="32004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679129" y="2053243"/>
            <a:ext cx="18825" cy="0"/>
          </a:xfrm>
          <a:custGeom>
            <a:avLst/>
            <a:gdLst/>
            <a:ahLst/>
            <a:cxnLst/>
            <a:rect l="l" t="t" r="r" b="b"/>
            <a:pathLst>
              <a:path w="32003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8288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688541" y="2137409"/>
            <a:ext cx="0" cy="234835"/>
          </a:xfrm>
          <a:custGeom>
            <a:avLst/>
            <a:gdLst/>
            <a:ahLst/>
            <a:cxnLst/>
            <a:rect l="l" t="t" r="r" b="b"/>
            <a:pathLst>
              <a:path h="344424">
                <a:moveTo>
                  <a:pt x="0" y="0"/>
                </a:moveTo>
                <a:lnTo>
                  <a:pt x="0" y="344424"/>
                </a:lnTo>
              </a:path>
            </a:pathLst>
          </a:custGeom>
          <a:ln w="32004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679129" y="2456410"/>
            <a:ext cx="18825" cy="0"/>
          </a:xfrm>
          <a:custGeom>
            <a:avLst/>
            <a:gdLst/>
            <a:ahLst/>
            <a:cxnLst/>
            <a:rect l="l" t="t" r="r" b="b"/>
            <a:pathLst>
              <a:path w="32003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8287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688541" y="2540576"/>
            <a:ext cx="0" cy="234835"/>
          </a:xfrm>
          <a:custGeom>
            <a:avLst/>
            <a:gdLst/>
            <a:ahLst/>
            <a:cxnLst/>
            <a:rect l="l" t="t" r="r" b="b"/>
            <a:pathLst>
              <a:path h="344424">
                <a:moveTo>
                  <a:pt x="0" y="0"/>
                </a:moveTo>
                <a:lnTo>
                  <a:pt x="0" y="344424"/>
                </a:lnTo>
              </a:path>
            </a:pathLst>
          </a:custGeom>
          <a:ln w="32004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679129" y="2859578"/>
            <a:ext cx="18825" cy="0"/>
          </a:xfrm>
          <a:custGeom>
            <a:avLst/>
            <a:gdLst/>
            <a:ahLst/>
            <a:cxnLst/>
            <a:rect l="l" t="t" r="r" b="b"/>
            <a:pathLst>
              <a:path w="32003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8287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688541" y="2943744"/>
            <a:ext cx="0" cy="234835"/>
          </a:xfrm>
          <a:custGeom>
            <a:avLst/>
            <a:gdLst/>
            <a:ahLst/>
            <a:cxnLst/>
            <a:rect l="l" t="t" r="r" b="b"/>
            <a:pathLst>
              <a:path h="344424">
                <a:moveTo>
                  <a:pt x="0" y="0"/>
                </a:moveTo>
                <a:lnTo>
                  <a:pt x="0" y="344424"/>
                </a:lnTo>
              </a:path>
            </a:pathLst>
          </a:custGeom>
          <a:ln w="32004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679129" y="3262745"/>
            <a:ext cx="18825" cy="0"/>
          </a:xfrm>
          <a:custGeom>
            <a:avLst/>
            <a:gdLst/>
            <a:ahLst/>
            <a:cxnLst/>
            <a:rect l="l" t="t" r="r" b="b"/>
            <a:pathLst>
              <a:path w="32003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8287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659854" y="3346911"/>
            <a:ext cx="28687" cy="356408"/>
          </a:xfrm>
          <a:custGeom>
            <a:avLst/>
            <a:gdLst/>
            <a:ahLst/>
            <a:cxnLst/>
            <a:rect l="l" t="t" r="r" b="b"/>
            <a:pathLst>
              <a:path w="48768" h="522731">
                <a:moveTo>
                  <a:pt x="48768" y="0"/>
                </a:moveTo>
                <a:lnTo>
                  <a:pt x="48768" y="352044"/>
                </a:lnTo>
                <a:lnTo>
                  <a:pt x="0" y="522731"/>
                </a:lnTo>
              </a:path>
            </a:pathLst>
          </a:custGeom>
          <a:ln w="32004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638339" y="3778135"/>
            <a:ext cx="3586" cy="12468"/>
          </a:xfrm>
          <a:custGeom>
            <a:avLst/>
            <a:gdLst/>
            <a:ahLst/>
            <a:cxnLst/>
            <a:rect l="l" t="t" r="r" b="b"/>
            <a:pathLst>
              <a:path w="6096" h="18287">
                <a:moveTo>
                  <a:pt x="6096" y="0"/>
                </a:moveTo>
                <a:lnTo>
                  <a:pt x="0" y="18288"/>
                </a:lnTo>
              </a:path>
            </a:pathLst>
          </a:custGeom>
          <a:ln w="32004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565724" y="3865417"/>
            <a:ext cx="54685" cy="225483"/>
          </a:xfrm>
          <a:custGeom>
            <a:avLst/>
            <a:gdLst/>
            <a:ahLst/>
            <a:cxnLst/>
            <a:rect l="l" t="t" r="r" b="b"/>
            <a:pathLst>
              <a:path w="92964" h="330708">
                <a:moveTo>
                  <a:pt x="92964" y="0"/>
                </a:moveTo>
                <a:lnTo>
                  <a:pt x="0" y="330708"/>
                </a:lnTo>
              </a:path>
            </a:pathLst>
          </a:custGeom>
          <a:ln w="32004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544210" y="4165715"/>
            <a:ext cx="2689" cy="13508"/>
          </a:xfrm>
          <a:custGeom>
            <a:avLst/>
            <a:gdLst/>
            <a:ahLst/>
            <a:cxnLst/>
            <a:rect l="l" t="t" r="r" b="b"/>
            <a:pathLst>
              <a:path w="4572" h="19812">
                <a:moveTo>
                  <a:pt x="4572" y="0"/>
                </a:moveTo>
                <a:lnTo>
                  <a:pt x="0" y="19812"/>
                </a:lnTo>
              </a:path>
            </a:pathLst>
          </a:custGeom>
          <a:ln w="32004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470699" y="4254037"/>
            <a:ext cx="54685" cy="225483"/>
          </a:xfrm>
          <a:custGeom>
            <a:avLst/>
            <a:gdLst/>
            <a:ahLst/>
            <a:cxnLst/>
            <a:rect l="l" t="t" r="r" b="b"/>
            <a:pathLst>
              <a:path w="92964" h="330707">
                <a:moveTo>
                  <a:pt x="92964" y="0"/>
                </a:moveTo>
                <a:lnTo>
                  <a:pt x="0" y="330708"/>
                </a:lnTo>
              </a:path>
            </a:pathLst>
          </a:custGeom>
          <a:ln w="32004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449183" y="4554336"/>
            <a:ext cx="3586" cy="12468"/>
          </a:xfrm>
          <a:custGeom>
            <a:avLst/>
            <a:gdLst/>
            <a:ahLst/>
            <a:cxnLst/>
            <a:rect l="l" t="t" r="r" b="b"/>
            <a:pathLst>
              <a:path w="6096" h="18288">
                <a:moveTo>
                  <a:pt x="6096" y="0"/>
                </a:moveTo>
                <a:lnTo>
                  <a:pt x="0" y="18287"/>
                </a:lnTo>
              </a:path>
            </a:pathLst>
          </a:custGeom>
          <a:ln w="32004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376569" y="4641619"/>
            <a:ext cx="54685" cy="225482"/>
          </a:xfrm>
          <a:custGeom>
            <a:avLst/>
            <a:gdLst/>
            <a:ahLst/>
            <a:cxnLst/>
            <a:rect l="l" t="t" r="r" b="b"/>
            <a:pathLst>
              <a:path w="92964" h="330707">
                <a:moveTo>
                  <a:pt x="92964" y="0"/>
                </a:moveTo>
                <a:lnTo>
                  <a:pt x="0" y="330708"/>
                </a:lnTo>
              </a:path>
            </a:pathLst>
          </a:custGeom>
          <a:ln w="32004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355054" y="4941916"/>
            <a:ext cx="2689" cy="12468"/>
          </a:xfrm>
          <a:custGeom>
            <a:avLst/>
            <a:gdLst/>
            <a:ahLst/>
            <a:cxnLst/>
            <a:rect l="l" t="t" r="r" b="b"/>
            <a:pathLst>
              <a:path w="4572" h="18288">
                <a:moveTo>
                  <a:pt x="4572" y="0"/>
                </a:moveTo>
                <a:lnTo>
                  <a:pt x="0" y="18287"/>
                </a:lnTo>
              </a:path>
            </a:pathLst>
          </a:custGeom>
          <a:ln w="32004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281543" y="5030239"/>
            <a:ext cx="54685" cy="225482"/>
          </a:xfrm>
          <a:custGeom>
            <a:avLst/>
            <a:gdLst/>
            <a:ahLst/>
            <a:cxnLst/>
            <a:rect l="l" t="t" r="r" b="b"/>
            <a:pathLst>
              <a:path w="92964" h="330707">
                <a:moveTo>
                  <a:pt x="92964" y="0"/>
                </a:moveTo>
                <a:lnTo>
                  <a:pt x="0" y="330708"/>
                </a:lnTo>
              </a:path>
            </a:pathLst>
          </a:custGeom>
          <a:ln w="32004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260028" y="5330536"/>
            <a:ext cx="3586" cy="12468"/>
          </a:xfrm>
          <a:custGeom>
            <a:avLst/>
            <a:gdLst/>
            <a:ahLst/>
            <a:cxnLst/>
            <a:rect l="l" t="t" r="r" b="b"/>
            <a:pathLst>
              <a:path w="6096" h="18288">
                <a:moveTo>
                  <a:pt x="6096" y="0"/>
                </a:moveTo>
                <a:lnTo>
                  <a:pt x="0" y="18287"/>
                </a:lnTo>
              </a:path>
            </a:pathLst>
          </a:custGeom>
          <a:ln w="32004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213412" y="5417819"/>
            <a:ext cx="28687" cy="116378"/>
          </a:xfrm>
          <a:custGeom>
            <a:avLst/>
            <a:gdLst/>
            <a:ahLst/>
            <a:cxnLst/>
            <a:rect l="l" t="t" r="r" b="b"/>
            <a:pathLst>
              <a:path w="48768" h="170688">
                <a:moveTo>
                  <a:pt x="48768" y="0"/>
                </a:moveTo>
                <a:lnTo>
                  <a:pt x="0" y="170687"/>
                </a:lnTo>
              </a:path>
            </a:pathLst>
          </a:custGeom>
          <a:ln w="32004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204421" y="3431078"/>
            <a:ext cx="999564" cy="731520"/>
          </a:xfrm>
          <a:custGeom>
            <a:avLst/>
            <a:gdLst/>
            <a:ahLst/>
            <a:cxnLst/>
            <a:rect l="l" t="t" r="r" b="b"/>
            <a:pathLst>
              <a:path w="1699259" h="1072896">
                <a:moveTo>
                  <a:pt x="1190243" y="196596"/>
                </a:moveTo>
                <a:lnTo>
                  <a:pt x="1248155" y="374904"/>
                </a:lnTo>
                <a:lnTo>
                  <a:pt x="539495" y="658368"/>
                </a:lnTo>
                <a:lnTo>
                  <a:pt x="467867" y="478536"/>
                </a:lnTo>
                <a:lnTo>
                  <a:pt x="0" y="665988"/>
                </a:lnTo>
                <a:lnTo>
                  <a:pt x="163067" y="1072896"/>
                </a:lnTo>
                <a:lnTo>
                  <a:pt x="1687067" y="1072896"/>
                </a:lnTo>
                <a:lnTo>
                  <a:pt x="1699259" y="0"/>
                </a:lnTo>
                <a:lnTo>
                  <a:pt x="1190243" y="196596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415987" y="4267546"/>
            <a:ext cx="776344" cy="198466"/>
          </a:xfrm>
          <a:custGeom>
            <a:avLst/>
            <a:gdLst/>
            <a:ahLst/>
            <a:cxnLst/>
            <a:rect l="l" t="t" r="r" b="b"/>
            <a:pathLst>
              <a:path w="1319784" h="291084">
                <a:moveTo>
                  <a:pt x="1318260" y="291084"/>
                </a:moveTo>
                <a:lnTo>
                  <a:pt x="1319784" y="0"/>
                </a:lnTo>
                <a:lnTo>
                  <a:pt x="0" y="0"/>
                </a:lnTo>
                <a:lnTo>
                  <a:pt x="0" y="291084"/>
                </a:lnTo>
                <a:lnTo>
                  <a:pt x="1318260" y="291084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3097306" y="4696691"/>
            <a:ext cx="98611" cy="448887"/>
          </a:xfrm>
          <a:custGeom>
            <a:avLst/>
            <a:gdLst/>
            <a:ahLst/>
            <a:cxnLst/>
            <a:rect l="l" t="t" r="r" b="b"/>
            <a:pathLst>
              <a:path w="167639" h="658368">
                <a:moveTo>
                  <a:pt x="0" y="658368"/>
                </a:moveTo>
                <a:lnTo>
                  <a:pt x="167640" y="656844"/>
                </a:lnTo>
                <a:lnTo>
                  <a:pt x="164592" y="0"/>
                </a:lnTo>
                <a:lnTo>
                  <a:pt x="0" y="1524"/>
                </a:lnTo>
                <a:lnTo>
                  <a:pt x="0" y="658368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3235362" y="5734743"/>
            <a:ext cx="0" cy="284710"/>
          </a:xfrm>
          <a:custGeom>
            <a:avLst/>
            <a:gdLst/>
            <a:ahLst/>
            <a:cxnLst/>
            <a:rect l="l" t="t" r="r" b="b"/>
            <a:pathLst>
              <a:path h="417575">
                <a:moveTo>
                  <a:pt x="0" y="4175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967318" y="5734743"/>
            <a:ext cx="268044" cy="0"/>
          </a:xfrm>
          <a:custGeom>
            <a:avLst/>
            <a:gdLst/>
            <a:ahLst/>
            <a:cxnLst/>
            <a:rect l="l" t="t" r="r" b="b"/>
            <a:pathLst>
              <a:path w="455675">
                <a:moveTo>
                  <a:pt x="45567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967318" y="5734743"/>
            <a:ext cx="0" cy="284710"/>
          </a:xfrm>
          <a:custGeom>
            <a:avLst/>
            <a:gdLst/>
            <a:ahLst/>
            <a:cxnLst/>
            <a:rect l="l" t="t" r="r" b="b"/>
            <a:pathLst>
              <a:path h="417575">
                <a:moveTo>
                  <a:pt x="0" y="0"/>
                </a:moveTo>
                <a:lnTo>
                  <a:pt x="0" y="417576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377491" y="5970617"/>
            <a:ext cx="91440" cy="48837"/>
          </a:xfrm>
          <a:custGeom>
            <a:avLst/>
            <a:gdLst/>
            <a:ahLst/>
            <a:cxnLst/>
            <a:rect l="l" t="t" r="r" b="b"/>
            <a:pathLst>
              <a:path w="155448" h="71627">
                <a:moveTo>
                  <a:pt x="0" y="71628"/>
                </a:moveTo>
                <a:lnTo>
                  <a:pt x="155448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384664" y="5684866"/>
            <a:ext cx="84268" cy="285750"/>
          </a:xfrm>
          <a:custGeom>
            <a:avLst/>
            <a:gdLst/>
            <a:ahLst/>
            <a:cxnLst/>
            <a:rect l="l" t="t" r="r" b="b"/>
            <a:pathLst>
              <a:path w="143255" h="419100">
                <a:moveTo>
                  <a:pt x="143255" y="419100"/>
                </a:moveTo>
                <a:lnTo>
                  <a:pt x="47243" y="214884"/>
                </a:lnTo>
                <a:lnTo>
                  <a:pt x="91439" y="193548"/>
                </a:ln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5769685" y="5684867"/>
            <a:ext cx="614979" cy="334587"/>
          </a:xfrm>
          <a:custGeom>
            <a:avLst/>
            <a:gdLst/>
            <a:ahLst/>
            <a:cxnLst/>
            <a:rect l="l" t="t" r="r" b="b"/>
            <a:pathLst>
              <a:path w="1045464" h="490727">
                <a:moveTo>
                  <a:pt x="1045464" y="0"/>
                </a:moveTo>
                <a:lnTo>
                  <a:pt x="0" y="490728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5459505" y="4905548"/>
            <a:ext cx="510988" cy="810491"/>
          </a:xfrm>
          <a:custGeom>
            <a:avLst/>
            <a:gdLst/>
            <a:ahLst/>
            <a:cxnLst/>
            <a:rect l="l" t="t" r="r" b="b"/>
            <a:pathLst>
              <a:path w="868679" h="1188720">
                <a:moveTo>
                  <a:pt x="172211" y="0"/>
                </a:moveTo>
                <a:lnTo>
                  <a:pt x="172211" y="341376"/>
                </a:lnTo>
                <a:lnTo>
                  <a:pt x="0" y="425196"/>
                </a:lnTo>
                <a:lnTo>
                  <a:pt x="108203" y="646176"/>
                </a:lnTo>
                <a:lnTo>
                  <a:pt x="161543" y="618744"/>
                </a:lnTo>
                <a:lnTo>
                  <a:pt x="438911" y="1188720"/>
                </a:lnTo>
                <a:lnTo>
                  <a:pt x="868679" y="979932"/>
                </a:lnTo>
                <a:lnTo>
                  <a:pt x="603503" y="434340"/>
                </a:lnTo>
                <a:lnTo>
                  <a:pt x="603503" y="0"/>
                </a:lnTo>
                <a:lnTo>
                  <a:pt x="172211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5730239" y="3510048"/>
            <a:ext cx="2182906" cy="1290551"/>
          </a:xfrm>
          <a:custGeom>
            <a:avLst/>
            <a:gdLst/>
            <a:ahLst/>
            <a:cxnLst/>
            <a:rect l="l" t="t" r="r" b="b"/>
            <a:pathLst>
              <a:path w="3710940" h="1892807">
                <a:moveTo>
                  <a:pt x="0" y="1545336"/>
                </a:moveTo>
                <a:lnTo>
                  <a:pt x="115823" y="1892808"/>
                </a:lnTo>
                <a:lnTo>
                  <a:pt x="3430524" y="1892808"/>
                </a:lnTo>
                <a:lnTo>
                  <a:pt x="3710940" y="1618488"/>
                </a:lnTo>
                <a:lnTo>
                  <a:pt x="3710940" y="118872"/>
                </a:lnTo>
                <a:lnTo>
                  <a:pt x="3381755" y="0"/>
                </a:lnTo>
                <a:lnTo>
                  <a:pt x="3203448" y="0"/>
                </a:lnTo>
                <a:lnTo>
                  <a:pt x="3203448" y="1024128"/>
                </a:lnTo>
                <a:lnTo>
                  <a:pt x="2839212" y="1380744"/>
                </a:lnTo>
                <a:lnTo>
                  <a:pt x="0" y="1380744"/>
                </a:lnTo>
                <a:lnTo>
                  <a:pt x="0" y="1545336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584577" y="423949"/>
            <a:ext cx="285077" cy="254577"/>
          </a:xfrm>
          <a:custGeom>
            <a:avLst/>
            <a:gdLst/>
            <a:ahLst/>
            <a:cxnLst/>
            <a:rect l="l" t="t" r="r" b="b"/>
            <a:pathLst>
              <a:path w="484631" h="373380">
                <a:moveTo>
                  <a:pt x="0" y="135636"/>
                </a:moveTo>
                <a:lnTo>
                  <a:pt x="217932" y="373380"/>
                </a:lnTo>
                <a:lnTo>
                  <a:pt x="484631" y="126492"/>
                </a:lnTo>
                <a:lnTo>
                  <a:pt x="367932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584576" y="423948"/>
            <a:ext cx="86724" cy="92479"/>
          </a:xfrm>
          <a:custGeom>
            <a:avLst/>
            <a:gdLst/>
            <a:ahLst/>
            <a:cxnLst/>
            <a:rect l="l" t="t" r="r" b="b"/>
            <a:pathLst>
              <a:path w="147430" h="135636">
                <a:moveTo>
                  <a:pt x="147430" y="0"/>
                </a:moveTo>
                <a:lnTo>
                  <a:pt x="0" y="135636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297706" y="698269"/>
            <a:ext cx="342451" cy="447848"/>
          </a:xfrm>
          <a:custGeom>
            <a:avLst/>
            <a:gdLst/>
            <a:ahLst/>
            <a:cxnLst/>
            <a:rect l="l" t="t" r="r" b="b"/>
            <a:pathLst>
              <a:path w="582167" h="656844">
                <a:moveTo>
                  <a:pt x="295655" y="0"/>
                </a:moveTo>
                <a:lnTo>
                  <a:pt x="12191" y="262128"/>
                </a:lnTo>
                <a:lnTo>
                  <a:pt x="0" y="432816"/>
                </a:lnTo>
                <a:lnTo>
                  <a:pt x="205739" y="656844"/>
                </a:lnTo>
                <a:lnTo>
                  <a:pt x="582167" y="310896"/>
                </a:lnTo>
                <a:lnTo>
                  <a:pt x="295655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935993" y="423949"/>
            <a:ext cx="794272" cy="861406"/>
          </a:xfrm>
          <a:custGeom>
            <a:avLst/>
            <a:gdLst/>
            <a:ahLst/>
            <a:cxnLst/>
            <a:rect l="l" t="t" r="r" b="b"/>
            <a:pathLst>
              <a:path w="1350263" h="1263395">
                <a:moveTo>
                  <a:pt x="0" y="256031"/>
                </a:moveTo>
                <a:lnTo>
                  <a:pt x="928116" y="1263395"/>
                </a:lnTo>
                <a:lnTo>
                  <a:pt x="1350264" y="874775"/>
                </a:lnTo>
                <a:lnTo>
                  <a:pt x="1077468" y="577595"/>
                </a:lnTo>
                <a:lnTo>
                  <a:pt x="1144524" y="516635"/>
                </a:lnTo>
                <a:lnTo>
                  <a:pt x="894588" y="245363"/>
                </a:lnTo>
                <a:lnTo>
                  <a:pt x="807720" y="326135"/>
                </a:lnTo>
                <a:lnTo>
                  <a:pt x="507539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935993" y="423949"/>
            <a:ext cx="163622" cy="174567"/>
          </a:xfrm>
          <a:custGeom>
            <a:avLst/>
            <a:gdLst/>
            <a:ahLst/>
            <a:cxnLst/>
            <a:rect l="l" t="t" r="r" b="b"/>
            <a:pathLst>
              <a:path w="278158" h="256031">
                <a:moveTo>
                  <a:pt x="278158" y="0"/>
                </a:moveTo>
                <a:lnTo>
                  <a:pt x="0" y="256031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7551868" y="1030779"/>
            <a:ext cx="519056" cy="592281"/>
          </a:xfrm>
          <a:custGeom>
            <a:avLst/>
            <a:gdLst/>
            <a:ahLst/>
            <a:cxnLst/>
            <a:rect l="l" t="t" r="r" b="b"/>
            <a:pathLst>
              <a:path w="882396" h="868679">
                <a:moveTo>
                  <a:pt x="541020" y="0"/>
                </a:moveTo>
                <a:lnTo>
                  <a:pt x="0" y="498348"/>
                </a:lnTo>
                <a:lnTo>
                  <a:pt x="339852" y="868680"/>
                </a:lnTo>
                <a:lnTo>
                  <a:pt x="882396" y="370332"/>
                </a:lnTo>
                <a:lnTo>
                  <a:pt x="54102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7174453" y="1553440"/>
            <a:ext cx="1575099" cy="1525385"/>
          </a:xfrm>
          <a:custGeom>
            <a:avLst/>
            <a:gdLst/>
            <a:ahLst/>
            <a:cxnLst/>
            <a:rect l="l" t="t" r="r" b="b"/>
            <a:pathLst>
              <a:path w="2677668" h="2237231">
                <a:moveTo>
                  <a:pt x="1443227" y="0"/>
                </a:moveTo>
                <a:lnTo>
                  <a:pt x="0" y="1327404"/>
                </a:lnTo>
                <a:lnTo>
                  <a:pt x="201167" y="1546860"/>
                </a:lnTo>
                <a:lnTo>
                  <a:pt x="304799" y="1452372"/>
                </a:lnTo>
                <a:lnTo>
                  <a:pt x="492251" y="1655064"/>
                </a:lnTo>
                <a:lnTo>
                  <a:pt x="582167" y="1572768"/>
                </a:lnTo>
                <a:lnTo>
                  <a:pt x="768095" y="1773936"/>
                </a:lnTo>
                <a:lnTo>
                  <a:pt x="865632" y="1684020"/>
                </a:lnTo>
                <a:lnTo>
                  <a:pt x="1057655" y="1892808"/>
                </a:lnTo>
                <a:lnTo>
                  <a:pt x="1161287" y="1798320"/>
                </a:lnTo>
                <a:lnTo>
                  <a:pt x="1345691" y="1996439"/>
                </a:lnTo>
                <a:lnTo>
                  <a:pt x="1444752" y="1905000"/>
                </a:lnTo>
                <a:lnTo>
                  <a:pt x="1629155" y="2104644"/>
                </a:lnTo>
                <a:lnTo>
                  <a:pt x="1729739" y="2011680"/>
                </a:lnTo>
                <a:lnTo>
                  <a:pt x="1923288" y="2220468"/>
                </a:lnTo>
                <a:lnTo>
                  <a:pt x="2132076" y="2028444"/>
                </a:lnTo>
                <a:lnTo>
                  <a:pt x="2322576" y="2237232"/>
                </a:lnTo>
                <a:lnTo>
                  <a:pt x="2677667" y="1911095"/>
                </a:lnTo>
                <a:lnTo>
                  <a:pt x="1458467" y="586740"/>
                </a:lnTo>
                <a:lnTo>
                  <a:pt x="1743455" y="324612"/>
                </a:lnTo>
                <a:lnTo>
                  <a:pt x="1443227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755802" y="423948"/>
            <a:ext cx="17068" cy="17665"/>
          </a:xfrm>
          <a:custGeom>
            <a:avLst/>
            <a:gdLst/>
            <a:ahLst/>
            <a:cxnLst/>
            <a:rect l="l" t="t" r="r" b="b"/>
            <a:pathLst>
              <a:path w="29016" h="25908">
                <a:moveTo>
                  <a:pt x="29016" y="0"/>
                </a:moveTo>
                <a:lnTo>
                  <a:pt x="0" y="259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681395" y="468629"/>
            <a:ext cx="49306" cy="51955"/>
          </a:xfrm>
          <a:custGeom>
            <a:avLst/>
            <a:gdLst/>
            <a:ahLst/>
            <a:cxnLst/>
            <a:rect l="l" t="t" r="r" b="b"/>
            <a:pathLst>
              <a:path w="83820" h="76200">
                <a:moveTo>
                  <a:pt x="83820" y="0"/>
                </a:moveTo>
                <a:lnTo>
                  <a:pt x="0" y="762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606988" y="546561"/>
            <a:ext cx="49306" cy="52994"/>
          </a:xfrm>
          <a:custGeom>
            <a:avLst/>
            <a:gdLst/>
            <a:ahLst/>
            <a:cxnLst/>
            <a:rect l="l" t="t" r="r" b="b"/>
            <a:pathLst>
              <a:path w="83820" h="77724">
                <a:moveTo>
                  <a:pt x="83820" y="0"/>
                </a:moveTo>
                <a:lnTo>
                  <a:pt x="0" y="777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532581" y="625532"/>
            <a:ext cx="49306" cy="52994"/>
          </a:xfrm>
          <a:custGeom>
            <a:avLst/>
            <a:gdLst/>
            <a:ahLst/>
            <a:cxnLst/>
            <a:rect l="l" t="t" r="r" b="b"/>
            <a:pathLst>
              <a:path w="83820" h="77724">
                <a:moveTo>
                  <a:pt x="83820" y="0"/>
                </a:moveTo>
                <a:lnTo>
                  <a:pt x="0" y="777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457277" y="704503"/>
            <a:ext cx="50202" cy="52994"/>
          </a:xfrm>
          <a:custGeom>
            <a:avLst/>
            <a:gdLst/>
            <a:ahLst/>
            <a:cxnLst/>
            <a:rect l="l" t="t" r="r" b="b"/>
            <a:pathLst>
              <a:path w="85344" h="77724">
                <a:moveTo>
                  <a:pt x="85344" y="0"/>
                </a:moveTo>
                <a:lnTo>
                  <a:pt x="0" y="777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381077" y="783474"/>
            <a:ext cx="51995" cy="55072"/>
          </a:xfrm>
          <a:custGeom>
            <a:avLst/>
            <a:gdLst/>
            <a:ahLst/>
            <a:cxnLst/>
            <a:rect l="l" t="t" r="r" b="b"/>
            <a:pathLst>
              <a:path w="88392" h="80772">
                <a:moveTo>
                  <a:pt x="88392" y="0"/>
                </a:moveTo>
                <a:lnTo>
                  <a:pt x="0" y="807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3252395" y="4575118"/>
            <a:ext cx="0" cy="76892"/>
          </a:xfrm>
          <a:custGeom>
            <a:avLst/>
            <a:gdLst/>
            <a:ahLst/>
            <a:cxnLst/>
            <a:rect l="l" t="t" r="r" b="b"/>
            <a:pathLst>
              <a:path h="112775">
                <a:moveTo>
                  <a:pt x="0" y="0"/>
                </a:moveTo>
                <a:lnTo>
                  <a:pt x="0" y="1127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849711" y="423949"/>
            <a:ext cx="0" cy="29354"/>
          </a:xfrm>
          <a:custGeom>
            <a:avLst/>
            <a:gdLst/>
            <a:ahLst/>
            <a:cxnLst/>
            <a:rect l="l" t="t" r="r" b="b"/>
            <a:pathLst>
              <a:path h="43053">
                <a:moveTo>
                  <a:pt x="0" y="0"/>
                </a:moveTo>
                <a:lnTo>
                  <a:pt x="0" y="43053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849711" y="492788"/>
            <a:ext cx="0" cy="12469"/>
          </a:xfrm>
          <a:custGeom>
            <a:avLst/>
            <a:gdLst/>
            <a:ahLst/>
            <a:cxnLst/>
            <a:rect l="l" t="t" r="r" b="b"/>
            <a:pathLst>
              <a:path h="18288">
                <a:moveTo>
                  <a:pt x="0" y="0"/>
                </a:moveTo>
                <a:lnTo>
                  <a:pt x="0" y="18288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849711" y="544743"/>
            <a:ext cx="0" cy="116369"/>
          </a:xfrm>
          <a:custGeom>
            <a:avLst/>
            <a:gdLst/>
            <a:ahLst/>
            <a:cxnLst/>
            <a:rect l="l" t="t" r="r" b="b"/>
            <a:pathLst>
              <a:path h="170675">
                <a:moveTo>
                  <a:pt x="0" y="0"/>
                </a:moveTo>
                <a:lnTo>
                  <a:pt x="0" y="170675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849711" y="700598"/>
            <a:ext cx="0" cy="12469"/>
          </a:xfrm>
          <a:custGeom>
            <a:avLst/>
            <a:gdLst/>
            <a:ahLst/>
            <a:cxnLst/>
            <a:rect l="l" t="t" r="r" b="b"/>
            <a:pathLst>
              <a:path h="18288">
                <a:moveTo>
                  <a:pt x="0" y="0"/>
                </a:moveTo>
                <a:lnTo>
                  <a:pt x="0" y="18288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849906" y="752301"/>
            <a:ext cx="0" cy="117417"/>
          </a:xfrm>
          <a:custGeom>
            <a:avLst/>
            <a:gdLst/>
            <a:ahLst/>
            <a:cxnLst/>
            <a:rect l="l" t="t" r="r" b="b"/>
            <a:pathLst>
              <a:path h="172211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849906" y="908165"/>
            <a:ext cx="0" cy="13508"/>
          </a:xfrm>
          <a:custGeom>
            <a:avLst/>
            <a:gdLst/>
            <a:ahLst/>
            <a:cxnLst/>
            <a:rect l="l" t="t" r="r" b="b"/>
            <a:pathLst>
              <a:path h="19811">
                <a:moveTo>
                  <a:pt x="0" y="0"/>
                </a:moveTo>
                <a:lnTo>
                  <a:pt x="0" y="19812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849906" y="960119"/>
            <a:ext cx="0" cy="117417"/>
          </a:xfrm>
          <a:custGeom>
            <a:avLst/>
            <a:gdLst/>
            <a:ahLst/>
            <a:cxnLst/>
            <a:rect l="l" t="t" r="r" b="b"/>
            <a:pathLst>
              <a:path h="172211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849906" y="1117023"/>
            <a:ext cx="0" cy="12469"/>
          </a:xfrm>
          <a:custGeom>
            <a:avLst/>
            <a:gdLst/>
            <a:ahLst/>
            <a:cxnLst/>
            <a:rect l="l" t="t" r="r" b="b"/>
            <a:pathLst>
              <a:path h="18288">
                <a:moveTo>
                  <a:pt x="0" y="0"/>
                </a:moveTo>
                <a:lnTo>
                  <a:pt x="0" y="18288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849906" y="1168977"/>
            <a:ext cx="0" cy="116378"/>
          </a:xfrm>
          <a:custGeom>
            <a:avLst/>
            <a:gdLst/>
            <a:ahLst/>
            <a:cxnLst/>
            <a:rect l="l" t="t" r="r" b="b"/>
            <a:pathLst>
              <a:path h="170688">
                <a:moveTo>
                  <a:pt x="0" y="0"/>
                </a:moveTo>
                <a:lnTo>
                  <a:pt x="0" y="170688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849906" y="1324841"/>
            <a:ext cx="0" cy="12469"/>
          </a:xfrm>
          <a:custGeom>
            <a:avLst/>
            <a:gdLst/>
            <a:ahLst/>
            <a:cxnLst/>
            <a:rect l="l" t="t" r="r" b="b"/>
            <a:pathLst>
              <a:path h="18288">
                <a:moveTo>
                  <a:pt x="0" y="0"/>
                </a:moveTo>
                <a:lnTo>
                  <a:pt x="0" y="18288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849906" y="1376796"/>
            <a:ext cx="0" cy="117417"/>
          </a:xfrm>
          <a:custGeom>
            <a:avLst/>
            <a:gdLst/>
            <a:ahLst/>
            <a:cxnLst/>
            <a:rect l="l" t="t" r="r" b="b"/>
            <a:pathLst>
              <a:path h="172211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849906" y="1532659"/>
            <a:ext cx="0" cy="13508"/>
          </a:xfrm>
          <a:custGeom>
            <a:avLst/>
            <a:gdLst/>
            <a:ahLst/>
            <a:cxnLst/>
            <a:rect l="l" t="t" r="r" b="b"/>
            <a:pathLst>
              <a:path h="19811">
                <a:moveTo>
                  <a:pt x="0" y="0"/>
                </a:moveTo>
                <a:lnTo>
                  <a:pt x="0" y="19812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849906" y="1584614"/>
            <a:ext cx="0" cy="117417"/>
          </a:xfrm>
          <a:custGeom>
            <a:avLst/>
            <a:gdLst/>
            <a:ahLst/>
            <a:cxnLst/>
            <a:rect l="l" t="t" r="r" b="b"/>
            <a:pathLst>
              <a:path h="172211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849906" y="1740477"/>
            <a:ext cx="0" cy="13508"/>
          </a:xfrm>
          <a:custGeom>
            <a:avLst/>
            <a:gdLst/>
            <a:ahLst/>
            <a:cxnLst/>
            <a:rect l="l" t="t" r="r" b="b"/>
            <a:pathLst>
              <a:path h="19811">
                <a:moveTo>
                  <a:pt x="0" y="0"/>
                </a:moveTo>
                <a:lnTo>
                  <a:pt x="0" y="19812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849906" y="1792432"/>
            <a:ext cx="0" cy="117417"/>
          </a:xfrm>
          <a:custGeom>
            <a:avLst/>
            <a:gdLst/>
            <a:ahLst/>
            <a:cxnLst/>
            <a:rect l="l" t="t" r="r" b="b"/>
            <a:pathLst>
              <a:path h="172211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849906" y="1949334"/>
            <a:ext cx="0" cy="12469"/>
          </a:xfrm>
          <a:custGeom>
            <a:avLst/>
            <a:gdLst/>
            <a:ahLst/>
            <a:cxnLst/>
            <a:rect l="l" t="t" r="r" b="b"/>
            <a:pathLst>
              <a:path h="18288">
                <a:moveTo>
                  <a:pt x="0" y="0"/>
                </a:moveTo>
                <a:lnTo>
                  <a:pt x="0" y="18288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849906" y="2001288"/>
            <a:ext cx="0" cy="116378"/>
          </a:xfrm>
          <a:custGeom>
            <a:avLst/>
            <a:gdLst/>
            <a:ahLst/>
            <a:cxnLst/>
            <a:rect l="l" t="t" r="r" b="b"/>
            <a:pathLst>
              <a:path h="170688">
                <a:moveTo>
                  <a:pt x="0" y="0"/>
                </a:moveTo>
                <a:lnTo>
                  <a:pt x="0" y="170688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849906" y="2157152"/>
            <a:ext cx="0" cy="12469"/>
          </a:xfrm>
          <a:custGeom>
            <a:avLst/>
            <a:gdLst/>
            <a:ahLst/>
            <a:cxnLst/>
            <a:rect l="l" t="t" r="r" b="b"/>
            <a:pathLst>
              <a:path h="18288">
                <a:moveTo>
                  <a:pt x="0" y="0"/>
                </a:moveTo>
                <a:lnTo>
                  <a:pt x="0" y="18288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849906" y="2209107"/>
            <a:ext cx="0" cy="117417"/>
          </a:xfrm>
          <a:custGeom>
            <a:avLst/>
            <a:gdLst/>
            <a:ahLst/>
            <a:cxnLst/>
            <a:rect l="l" t="t" r="r" b="b"/>
            <a:pathLst>
              <a:path h="172211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849906" y="2364970"/>
            <a:ext cx="0" cy="13508"/>
          </a:xfrm>
          <a:custGeom>
            <a:avLst/>
            <a:gdLst/>
            <a:ahLst/>
            <a:cxnLst/>
            <a:rect l="l" t="t" r="r" b="b"/>
            <a:pathLst>
              <a:path h="19811">
                <a:moveTo>
                  <a:pt x="0" y="0"/>
                </a:moveTo>
                <a:lnTo>
                  <a:pt x="0" y="19812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849906" y="2416925"/>
            <a:ext cx="0" cy="117417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849906" y="2573828"/>
            <a:ext cx="0" cy="12468"/>
          </a:xfrm>
          <a:custGeom>
            <a:avLst/>
            <a:gdLst/>
            <a:ahLst/>
            <a:cxnLst/>
            <a:rect l="l" t="t" r="r" b="b"/>
            <a:pathLst>
              <a:path h="18287">
                <a:moveTo>
                  <a:pt x="0" y="0"/>
                </a:moveTo>
                <a:lnTo>
                  <a:pt x="0" y="18288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849906" y="2625782"/>
            <a:ext cx="0" cy="116378"/>
          </a:xfrm>
          <a:custGeom>
            <a:avLst/>
            <a:gdLst/>
            <a:ahLst/>
            <a:cxnLst/>
            <a:rect l="l" t="t" r="r" b="b"/>
            <a:pathLst>
              <a:path h="170687">
                <a:moveTo>
                  <a:pt x="0" y="0"/>
                </a:moveTo>
                <a:lnTo>
                  <a:pt x="0" y="170688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849906" y="2781646"/>
            <a:ext cx="0" cy="12468"/>
          </a:xfrm>
          <a:custGeom>
            <a:avLst/>
            <a:gdLst/>
            <a:ahLst/>
            <a:cxnLst/>
            <a:rect l="l" t="t" r="r" b="b"/>
            <a:pathLst>
              <a:path h="18287">
                <a:moveTo>
                  <a:pt x="0" y="0"/>
                </a:moveTo>
                <a:lnTo>
                  <a:pt x="0" y="18288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849906" y="2833600"/>
            <a:ext cx="0" cy="117417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849906" y="2989464"/>
            <a:ext cx="0" cy="13508"/>
          </a:xfrm>
          <a:custGeom>
            <a:avLst/>
            <a:gdLst/>
            <a:ahLst/>
            <a:cxnLst/>
            <a:rect l="l" t="t" r="r" b="b"/>
            <a:pathLst>
              <a:path h="19812">
                <a:moveTo>
                  <a:pt x="0" y="0"/>
                </a:moveTo>
                <a:lnTo>
                  <a:pt x="0" y="19812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849906" y="3041419"/>
            <a:ext cx="0" cy="117417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849906" y="3197282"/>
            <a:ext cx="0" cy="13508"/>
          </a:xfrm>
          <a:custGeom>
            <a:avLst/>
            <a:gdLst/>
            <a:ahLst/>
            <a:cxnLst/>
            <a:rect l="l" t="t" r="r" b="b"/>
            <a:pathLst>
              <a:path h="19812">
                <a:moveTo>
                  <a:pt x="0" y="0"/>
                </a:moveTo>
                <a:lnTo>
                  <a:pt x="0" y="19812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849906" y="3249237"/>
            <a:ext cx="0" cy="117417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849906" y="3406140"/>
            <a:ext cx="0" cy="12468"/>
          </a:xfrm>
          <a:custGeom>
            <a:avLst/>
            <a:gdLst/>
            <a:ahLst/>
            <a:cxnLst/>
            <a:rect l="l" t="t" r="r" b="b"/>
            <a:pathLst>
              <a:path h="18287">
                <a:moveTo>
                  <a:pt x="0" y="0"/>
                </a:moveTo>
                <a:lnTo>
                  <a:pt x="0" y="18288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849906" y="3458094"/>
            <a:ext cx="0" cy="128847"/>
          </a:xfrm>
          <a:custGeom>
            <a:avLst/>
            <a:gdLst/>
            <a:ahLst/>
            <a:cxnLst/>
            <a:rect l="l" t="t" r="r" b="b"/>
            <a:pathLst>
              <a:path h="188975">
                <a:moveTo>
                  <a:pt x="0" y="0"/>
                </a:moveTo>
                <a:lnTo>
                  <a:pt x="0" y="188976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526280" y="3444586"/>
            <a:ext cx="0" cy="116378"/>
          </a:xfrm>
          <a:custGeom>
            <a:avLst/>
            <a:gdLst/>
            <a:ahLst/>
            <a:cxnLst/>
            <a:rect l="l" t="t" r="r" b="b"/>
            <a:pathLst>
              <a:path h="170687">
                <a:moveTo>
                  <a:pt x="0" y="170687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526280" y="3392631"/>
            <a:ext cx="0" cy="13508"/>
          </a:xfrm>
          <a:custGeom>
            <a:avLst/>
            <a:gdLst/>
            <a:ahLst/>
            <a:cxnLst/>
            <a:rect l="l" t="t" r="r" b="b"/>
            <a:pathLst>
              <a:path h="19812">
                <a:moveTo>
                  <a:pt x="0" y="19812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526280" y="3236768"/>
            <a:ext cx="0" cy="117417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526280" y="3184814"/>
            <a:ext cx="0" cy="12468"/>
          </a:xfrm>
          <a:custGeom>
            <a:avLst/>
            <a:gdLst/>
            <a:ahLst/>
            <a:cxnLst/>
            <a:rect l="l" t="t" r="r" b="b"/>
            <a:pathLst>
              <a:path h="18287">
                <a:moveTo>
                  <a:pt x="0" y="18287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526280" y="3028949"/>
            <a:ext cx="0" cy="116378"/>
          </a:xfrm>
          <a:custGeom>
            <a:avLst/>
            <a:gdLst/>
            <a:ahLst/>
            <a:cxnLst/>
            <a:rect l="l" t="t" r="r" b="b"/>
            <a:pathLst>
              <a:path h="170687">
                <a:moveTo>
                  <a:pt x="0" y="170687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526280" y="2976995"/>
            <a:ext cx="0" cy="12468"/>
          </a:xfrm>
          <a:custGeom>
            <a:avLst/>
            <a:gdLst/>
            <a:ahLst/>
            <a:cxnLst/>
            <a:rect l="l" t="t" r="r" b="b"/>
            <a:pathLst>
              <a:path h="18287">
                <a:moveTo>
                  <a:pt x="0" y="18287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526280" y="2820092"/>
            <a:ext cx="0" cy="117417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526280" y="2768138"/>
            <a:ext cx="0" cy="13508"/>
          </a:xfrm>
          <a:custGeom>
            <a:avLst/>
            <a:gdLst/>
            <a:ahLst/>
            <a:cxnLst/>
            <a:rect l="l" t="t" r="r" b="b"/>
            <a:pathLst>
              <a:path h="19812">
                <a:moveTo>
                  <a:pt x="0" y="19812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526280" y="2612274"/>
            <a:ext cx="0" cy="117417"/>
          </a:xfrm>
          <a:custGeom>
            <a:avLst/>
            <a:gdLst/>
            <a:ahLst/>
            <a:cxnLst/>
            <a:rect l="l" t="t" r="r" b="b"/>
            <a:pathLst>
              <a:path h="172212">
                <a:moveTo>
                  <a:pt x="0" y="172212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526280" y="2560319"/>
            <a:ext cx="0" cy="13508"/>
          </a:xfrm>
          <a:custGeom>
            <a:avLst/>
            <a:gdLst/>
            <a:ahLst/>
            <a:cxnLst/>
            <a:rect l="l" t="t" r="r" b="b"/>
            <a:pathLst>
              <a:path h="19812">
                <a:moveTo>
                  <a:pt x="0" y="19812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526280" y="2404456"/>
            <a:ext cx="0" cy="116378"/>
          </a:xfrm>
          <a:custGeom>
            <a:avLst/>
            <a:gdLst/>
            <a:ahLst/>
            <a:cxnLst/>
            <a:rect l="l" t="t" r="r" b="b"/>
            <a:pathLst>
              <a:path h="170688">
                <a:moveTo>
                  <a:pt x="0" y="170688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526280" y="2352501"/>
            <a:ext cx="0" cy="12469"/>
          </a:xfrm>
          <a:custGeom>
            <a:avLst/>
            <a:gdLst/>
            <a:ahLst/>
            <a:cxnLst/>
            <a:rect l="l" t="t" r="r" b="b"/>
            <a:pathLst>
              <a:path h="18288">
                <a:moveTo>
                  <a:pt x="0" y="18288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526280" y="2196638"/>
            <a:ext cx="0" cy="116378"/>
          </a:xfrm>
          <a:custGeom>
            <a:avLst/>
            <a:gdLst/>
            <a:ahLst/>
            <a:cxnLst/>
            <a:rect l="l" t="t" r="r" b="b"/>
            <a:pathLst>
              <a:path h="170688">
                <a:moveTo>
                  <a:pt x="0" y="170688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526280" y="2143644"/>
            <a:ext cx="0" cy="13508"/>
          </a:xfrm>
          <a:custGeom>
            <a:avLst/>
            <a:gdLst/>
            <a:ahLst/>
            <a:cxnLst/>
            <a:rect l="l" t="t" r="r" b="b"/>
            <a:pathLst>
              <a:path h="19811">
                <a:moveTo>
                  <a:pt x="0" y="198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526280" y="1987780"/>
            <a:ext cx="0" cy="117417"/>
          </a:xfrm>
          <a:custGeom>
            <a:avLst/>
            <a:gdLst/>
            <a:ahLst/>
            <a:cxnLst/>
            <a:rect l="l" t="t" r="r" b="b"/>
            <a:pathLst>
              <a:path h="172211">
                <a:moveTo>
                  <a:pt x="0" y="1722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4526280" y="1935826"/>
            <a:ext cx="0" cy="13508"/>
          </a:xfrm>
          <a:custGeom>
            <a:avLst/>
            <a:gdLst/>
            <a:ahLst/>
            <a:cxnLst/>
            <a:rect l="l" t="t" r="r" b="b"/>
            <a:pathLst>
              <a:path h="19811">
                <a:moveTo>
                  <a:pt x="0" y="198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526280" y="1779962"/>
            <a:ext cx="0" cy="117417"/>
          </a:xfrm>
          <a:custGeom>
            <a:avLst/>
            <a:gdLst/>
            <a:ahLst/>
            <a:cxnLst/>
            <a:rect l="l" t="t" r="r" b="b"/>
            <a:pathLst>
              <a:path h="172211">
                <a:moveTo>
                  <a:pt x="0" y="1722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4526280" y="1728008"/>
            <a:ext cx="0" cy="12469"/>
          </a:xfrm>
          <a:custGeom>
            <a:avLst/>
            <a:gdLst/>
            <a:ahLst/>
            <a:cxnLst/>
            <a:rect l="l" t="t" r="r" b="b"/>
            <a:pathLst>
              <a:path h="18288">
                <a:moveTo>
                  <a:pt x="0" y="18288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526280" y="1572144"/>
            <a:ext cx="0" cy="116378"/>
          </a:xfrm>
          <a:custGeom>
            <a:avLst/>
            <a:gdLst/>
            <a:ahLst/>
            <a:cxnLst/>
            <a:rect l="l" t="t" r="r" b="b"/>
            <a:pathLst>
              <a:path h="170688">
                <a:moveTo>
                  <a:pt x="0" y="170688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4526280" y="1520189"/>
            <a:ext cx="0" cy="12469"/>
          </a:xfrm>
          <a:custGeom>
            <a:avLst/>
            <a:gdLst/>
            <a:ahLst/>
            <a:cxnLst/>
            <a:rect l="l" t="t" r="r" b="b"/>
            <a:pathLst>
              <a:path h="18288">
                <a:moveTo>
                  <a:pt x="0" y="18288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526280" y="1363287"/>
            <a:ext cx="0" cy="117417"/>
          </a:xfrm>
          <a:custGeom>
            <a:avLst/>
            <a:gdLst/>
            <a:ahLst/>
            <a:cxnLst/>
            <a:rect l="l" t="t" r="r" b="b"/>
            <a:pathLst>
              <a:path h="172211">
                <a:moveTo>
                  <a:pt x="0" y="1722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4526280" y="1311333"/>
            <a:ext cx="0" cy="13508"/>
          </a:xfrm>
          <a:custGeom>
            <a:avLst/>
            <a:gdLst/>
            <a:ahLst/>
            <a:cxnLst/>
            <a:rect l="l" t="t" r="r" b="b"/>
            <a:pathLst>
              <a:path h="19811">
                <a:moveTo>
                  <a:pt x="0" y="198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4526280" y="1155469"/>
            <a:ext cx="0" cy="117417"/>
          </a:xfrm>
          <a:custGeom>
            <a:avLst/>
            <a:gdLst/>
            <a:ahLst/>
            <a:cxnLst/>
            <a:rect l="l" t="t" r="r" b="b"/>
            <a:pathLst>
              <a:path h="172211">
                <a:moveTo>
                  <a:pt x="0" y="1722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4526280" y="1103515"/>
            <a:ext cx="0" cy="13508"/>
          </a:xfrm>
          <a:custGeom>
            <a:avLst/>
            <a:gdLst/>
            <a:ahLst/>
            <a:cxnLst/>
            <a:rect l="l" t="t" r="r" b="b"/>
            <a:pathLst>
              <a:path h="19811">
                <a:moveTo>
                  <a:pt x="0" y="198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4526280" y="947651"/>
            <a:ext cx="0" cy="116378"/>
          </a:xfrm>
          <a:custGeom>
            <a:avLst/>
            <a:gdLst/>
            <a:ahLst/>
            <a:cxnLst/>
            <a:rect l="l" t="t" r="r" b="b"/>
            <a:pathLst>
              <a:path h="170688">
                <a:moveTo>
                  <a:pt x="0" y="170688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4526280" y="895696"/>
            <a:ext cx="0" cy="12469"/>
          </a:xfrm>
          <a:custGeom>
            <a:avLst/>
            <a:gdLst/>
            <a:ahLst/>
            <a:cxnLst/>
            <a:rect l="l" t="t" r="r" b="b"/>
            <a:pathLst>
              <a:path h="18288">
                <a:moveTo>
                  <a:pt x="0" y="18288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4526280" y="739833"/>
            <a:ext cx="0" cy="116378"/>
          </a:xfrm>
          <a:custGeom>
            <a:avLst/>
            <a:gdLst/>
            <a:ahLst/>
            <a:cxnLst/>
            <a:rect l="l" t="t" r="r" b="b"/>
            <a:pathLst>
              <a:path h="170688">
                <a:moveTo>
                  <a:pt x="0" y="170688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4526093" y="687090"/>
            <a:ext cx="0" cy="13508"/>
          </a:xfrm>
          <a:custGeom>
            <a:avLst/>
            <a:gdLst/>
            <a:ahLst/>
            <a:cxnLst/>
            <a:rect l="l" t="t" r="r" b="b"/>
            <a:pathLst>
              <a:path h="19811">
                <a:moveTo>
                  <a:pt x="0" y="198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4526093" y="531235"/>
            <a:ext cx="0" cy="117408"/>
          </a:xfrm>
          <a:custGeom>
            <a:avLst/>
            <a:gdLst/>
            <a:ahLst/>
            <a:cxnLst/>
            <a:rect l="l" t="t" r="r" b="b"/>
            <a:pathLst>
              <a:path h="172199">
                <a:moveTo>
                  <a:pt x="0" y="1721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526093" y="479280"/>
            <a:ext cx="0" cy="13508"/>
          </a:xfrm>
          <a:custGeom>
            <a:avLst/>
            <a:gdLst/>
            <a:ahLst/>
            <a:cxnLst/>
            <a:rect l="l" t="t" r="r" b="b"/>
            <a:pathLst>
              <a:path h="19811">
                <a:moveTo>
                  <a:pt x="0" y="198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526093" y="423949"/>
            <a:ext cx="0" cy="1688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24764"/>
                </a:moveTo>
                <a:lnTo>
                  <a:pt x="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058322" y="5366904"/>
            <a:ext cx="28687" cy="116378"/>
          </a:xfrm>
          <a:custGeom>
            <a:avLst/>
            <a:gdLst/>
            <a:ahLst/>
            <a:cxnLst/>
            <a:rect l="l" t="t" r="r" b="b"/>
            <a:pathLst>
              <a:path w="48768" h="170688">
                <a:moveTo>
                  <a:pt x="0" y="170688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095974" y="5317028"/>
            <a:ext cx="2689" cy="12468"/>
          </a:xfrm>
          <a:custGeom>
            <a:avLst/>
            <a:gdLst/>
            <a:ahLst/>
            <a:cxnLst/>
            <a:rect l="l" t="t" r="r" b="b"/>
            <a:pathLst>
              <a:path w="4572" h="18288">
                <a:moveTo>
                  <a:pt x="0" y="18288"/>
                </a:moveTo>
                <a:lnTo>
                  <a:pt x="4572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107628" y="5166360"/>
            <a:ext cx="27791" cy="113261"/>
          </a:xfrm>
          <a:custGeom>
            <a:avLst/>
            <a:gdLst/>
            <a:ahLst/>
            <a:cxnLst/>
            <a:rect l="l" t="t" r="r" b="b"/>
            <a:pathLst>
              <a:path w="47244" h="166116">
                <a:moveTo>
                  <a:pt x="0" y="166116"/>
                </a:moveTo>
                <a:lnTo>
                  <a:pt x="47244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144383" y="5116484"/>
            <a:ext cx="3586" cy="12468"/>
          </a:xfrm>
          <a:custGeom>
            <a:avLst/>
            <a:gdLst/>
            <a:ahLst/>
            <a:cxnLst/>
            <a:rect l="l" t="t" r="r" b="b"/>
            <a:pathLst>
              <a:path w="6096" h="18288">
                <a:moveTo>
                  <a:pt x="0" y="18287"/>
                </a:moveTo>
                <a:lnTo>
                  <a:pt x="6096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156934" y="4966854"/>
            <a:ext cx="26894" cy="112222"/>
          </a:xfrm>
          <a:custGeom>
            <a:avLst/>
            <a:gdLst/>
            <a:ahLst/>
            <a:cxnLst/>
            <a:rect l="l" t="t" r="r" b="b"/>
            <a:pathLst>
              <a:path w="45720" h="164592">
                <a:moveTo>
                  <a:pt x="0" y="164591"/>
                </a:moveTo>
                <a:lnTo>
                  <a:pt x="4572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193689" y="4915939"/>
            <a:ext cx="2689" cy="12468"/>
          </a:xfrm>
          <a:custGeom>
            <a:avLst/>
            <a:gdLst/>
            <a:ahLst/>
            <a:cxnLst/>
            <a:rect l="l" t="t" r="r" b="b"/>
            <a:pathLst>
              <a:path w="4572" h="18288">
                <a:moveTo>
                  <a:pt x="0" y="18287"/>
                </a:moveTo>
                <a:lnTo>
                  <a:pt x="4572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205343" y="4766310"/>
            <a:ext cx="27791" cy="112222"/>
          </a:xfrm>
          <a:custGeom>
            <a:avLst/>
            <a:gdLst/>
            <a:ahLst/>
            <a:cxnLst/>
            <a:rect l="l" t="t" r="r" b="b"/>
            <a:pathLst>
              <a:path w="47244" h="164592">
                <a:moveTo>
                  <a:pt x="0" y="164591"/>
                </a:moveTo>
                <a:lnTo>
                  <a:pt x="47244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242099" y="4716434"/>
            <a:ext cx="2689" cy="12468"/>
          </a:xfrm>
          <a:custGeom>
            <a:avLst/>
            <a:gdLst/>
            <a:ahLst/>
            <a:cxnLst/>
            <a:rect l="l" t="t" r="r" b="b"/>
            <a:pathLst>
              <a:path w="4572" h="18288">
                <a:moveTo>
                  <a:pt x="0" y="18287"/>
                </a:moveTo>
                <a:lnTo>
                  <a:pt x="4572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254649" y="4565766"/>
            <a:ext cx="26894" cy="113260"/>
          </a:xfrm>
          <a:custGeom>
            <a:avLst/>
            <a:gdLst/>
            <a:ahLst/>
            <a:cxnLst/>
            <a:rect l="l" t="t" r="r" b="b"/>
            <a:pathLst>
              <a:path w="45720" h="166115">
                <a:moveTo>
                  <a:pt x="0" y="166116"/>
                </a:moveTo>
                <a:lnTo>
                  <a:pt x="4572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290508" y="4515890"/>
            <a:ext cx="3586" cy="12468"/>
          </a:xfrm>
          <a:custGeom>
            <a:avLst/>
            <a:gdLst/>
            <a:ahLst/>
            <a:cxnLst/>
            <a:rect l="l" t="t" r="r" b="b"/>
            <a:pathLst>
              <a:path w="6096" h="18288">
                <a:moveTo>
                  <a:pt x="0" y="18287"/>
                </a:moveTo>
                <a:lnTo>
                  <a:pt x="6096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303059" y="4365221"/>
            <a:ext cx="27791" cy="113260"/>
          </a:xfrm>
          <a:custGeom>
            <a:avLst/>
            <a:gdLst/>
            <a:ahLst/>
            <a:cxnLst/>
            <a:rect l="l" t="t" r="r" b="b"/>
            <a:pathLst>
              <a:path w="47244" h="166115">
                <a:moveTo>
                  <a:pt x="0" y="166115"/>
                </a:moveTo>
                <a:lnTo>
                  <a:pt x="47244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339814" y="4315344"/>
            <a:ext cx="2689" cy="12468"/>
          </a:xfrm>
          <a:custGeom>
            <a:avLst/>
            <a:gdLst/>
            <a:ahLst/>
            <a:cxnLst/>
            <a:rect l="l" t="t" r="r" b="b"/>
            <a:pathLst>
              <a:path w="4572" h="18287">
                <a:moveTo>
                  <a:pt x="0" y="18287"/>
                </a:moveTo>
                <a:lnTo>
                  <a:pt x="4572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4352364" y="4165715"/>
            <a:ext cx="26894" cy="112221"/>
          </a:xfrm>
          <a:custGeom>
            <a:avLst/>
            <a:gdLst/>
            <a:ahLst/>
            <a:cxnLst/>
            <a:rect l="l" t="t" r="r" b="b"/>
            <a:pathLst>
              <a:path w="45720" h="164591">
                <a:moveTo>
                  <a:pt x="0" y="164591"/>
                </a:moveTo>
                <a:lnTo>
                  <a:pt x="45720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388223" y="4114801"/>
            <a:ext cx="3586" cy="12468"/>
          </a:xfrm>
          <a:custGeom>
            <a:avLst/>
            <a:gdLst/>
            <a:ahLst/>
            <a:cxnLst/>
            <a:rect l="l" t="t" r="r" b="b"/>
            <a:pathLst>
              <a:path w="6096" h="18287">
                <a:moveTo>
                  <a:pt x="0" y="18287"/>
                </a:moveTo>
                <a:lnTo>
                  <a:pt x="6096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4400774" y="3965171"/>
            <a:ext cx="27791" cy="112221"/>
          </a:xfrm>
          <a:custGeom>
            <a:avLst/>
            <a:gdLst/>
            <a:ahLst/>
            <a:cxnLst/>
            <a:rect l="l" t="t" r="r" b="b"/>
            <a:pathLst>
              <a:path w="47244" h="164591">
                <a:moveTo>
                  <a:pt x="0" y="164591"/>
                </a:moveTo>
                <a:lnTo>
                  <a:pt x="47244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4437530" y="3915295"/>
            <a:ext cx="2689" cy="12468"/>
          </a:xfrm>
          <a:custGeom>
            <a:avLst/>
            <a:gdLst/>
            <a:ahLst/>
            <a:cxnLst/>
            <a:rect l="l" t="t" r="r" b="b"/>
            <a:pathLst>
              <a:path w="4572" h="18287">
                <a:moveTo>
                  <a:pt x="0" y="18287"/>
                </a:moveTo>
                <a:lnTo>
                  <a:pt x="4572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4449183" y="3764627"/>
            <a:ext cx="27791" cy="113260"/>
          </a:xfrm>
          <a:custGeom>
            <a:avLst/>
            <a:gdLst/>
            <a:ahLst/>
            <a:cxnLst/>
            <a:rect l="l" t="t" r="r" b="b"/>
            <a:pathLst>
              <a:path w="47244" h="166115">
                <a:moveTo>
                  <a:pt x="0" y="166115"/>
                </a:moveTo>
                <a:lnTo>
                  <a:pt x="47244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4485938" y="3714751"/>
            <a:ext cx="3586" cy="12468"/>
          </a:xfrm>
          <a:custGeom>
            <a:avLst/>
            <a:gdLst/>
            <a:ahLst/>
            <a:cxnLst/>
            <a:rect l="l" t="t" r="r" b="b"/>
            <a:pathLst>
              <a:path w="6096" h="18287">
                <a:moveTo>
                  <a:pt x="0" y="18287"/>
                </a:moveTo>
                <a:lnTo>
                  <a:pt x="6096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4498489" y="3560964"/>
            <a:ext cx="27791" cy="116378"/>
          </a:xfrm>
          <a:custGeom>
            <a:avLst/>
            <a:gdLst/>
            <a:ahLst/>
            <a:cxnLst/>
            <a:rect l="l" t="t" r="r" b="b"/>
            <a:pathLst>
              <a:path w="47244" h="170687">
                <a:moveTo>
                  <a:pt x="0" y="170687"/>
                </a:moveTo>
                <a:lnTo>
                  <a:pt x="47244" y="0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4812254" y="3637857"/>
            <a:ext cx="31376" cy="128847"/>
          </a:xfrm>
          <a:custGeom>
            <a:avLst/>
            <a:gdLst/>
            <a:ahLst/>
            <a:cxnLst/>
            <a:rect l="l" t="t" r="r" b="b"/>
            <a:pathLst>
              <a:path w="53340" h="188975">
                <a:moveTo>
                  <a:pt x="53340" y="0"/>
                </a:moveTo>
                <a:lnTo>
                  <a:pt x="0" y="188976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4800600" y="3804112"/>
            <a:ext cx="2689" cy="12468"/>
          </a:xfrm>
          <a:custGeom>
            <a:avLst/>
            <a:gdLst/>
            <a:ahLst/>
            <a:cxnLst/>
            <a:rect l="l" t="t" r="r" b="b"/>
            <a:pathLst>
              <a:path w="4572" h="18287">
                <a:moveTo>
                  <a:pt x="4572" y="0"/>
                </a:moveTo>
                <a:lnTo>
                  <a:pt x="0" y="18288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4763844" y="3853988"/>
            <a:ext cx="26894" cy="113260"/>
          </a:xfrm>
          <a:custGeom>
            <a:avLst/>
            <a:gdLst/>
            <a:ahLst/>
            <a:cxnLst/>
            <a:rect l="l" t="t" r="r" b="b"/>
            <a:pathLst>
              <a:path w="45720" h="166115">
                <a:moveTo>
                  <a:pt x="45720" y="0"/>
                </a:moveTo>
                <a:lnTo>
                  <a:pt x="0" y="166116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4751294" y="4004657"/>
            <a:ext cx="3586" cy="12468"/>
          </a:xfrm>
          <a:custGeom>
            <a:avLst/>
            <a:gdLst/>
            <a:ahLst/>
            <a:cxnLst/>
            <a:rect l="l" t="t" r="r" b="b"/>
            <a:pathLst>
              <a:path w="6096" h="18287">
                <a:moveTo>
                  <a:pt x="6096" y="0"/>
                </a:moveTo>
                <a:lnTo>
                  <a:pt x="0" y="18288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4714539" y="4054532"/>
            <a:ext cx="27791" cy="112221"/>
          </a:xfrm>
          <a:custGeom>
            <a:avLst/>
            <a:gdLst/>
            <a:ahLst/>
            <a:cxnLst/>
            <a:rect l="l" t="t" r="r" b="b"/>
            <a:pathLst>
              <a:path w="47244" h="164591">
                <a:moveTo>
                  <a:pt x="47244" y="0"/>
                </a:moveTo>
                <a:lnTo>
                  <a:pt x="0" y="164592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4702885" y="4204162"/>
            <a:ext cx="2689" cy="12468"/>
          </a:xfrm>
          <a:custGeom>
            <a:avLst/>
            <a:gdLst/>
            <a:ahLst/>
            <a:cxnLst/>
            <a:rect l="l" t="t" r="r" b="b"/>
            <a:pathLst>
              <a:path w="4572" h="18287">
                <a:moveTo>
                  <a:pt x="4572" y="0"/>
                </a:moveTo>
                <a:lnTo>
                  <a:pt x="0" y="18288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4666129" y="4255077"/>
            <a:ext cx="26894" cy="112221"/>
          </a:xfrm>
          <a:custGeom>
            <a:avLst/>
            <a:gdLst/>
            <a:ahLst/>
            <a:cxnLst/>
            <a:rect l="l" t="t" r="r" b="b"/>
            <a:pathLst>
              <a:path w="45720" h="164591">
                <a:moveTo>
                  <a:pt x="45720" y="0"/>
                </a:moveTo>
                <a:lnTo>
                  <a:pt x="0" y="164592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4653578" y="4404706"/>
            <a:ext cx="3586" cy="12468"/>
          </a:xfrm>
          <a:custGeom>
            <a:avLst/>
            <a:gdLst/>
            <a:ahLst/>
            <a:cxnLst/>
            <a:rect l="l" t="t" r="r" b="b"/>
            <a:pathLst>
              <a:path w="6096" h="18287">
                <a:moveTo>
                  <a:pt x="6096" y="0"/>
                </a:moveTo>
                <a:lnTo>
                  <a:pt x="0" y="18288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4616823" y="4454583"/>
            <a:ext cx="27791" cy="113260"/>
          </a:xfrm>
          <a:custGeom>
            <a:avLst/>
            <a:gdLst/>
            <a:ahLst/>
            <a:cxnLst/>
            <a:rect l="l" t="t" r="r" b="b"/>
            <a:pathLst>
              <a:path w="47244" h="166115">
                <a:moveTo>
                  <a:pt x="47244" y="0"/>
                </a:moveTo>
                <a:lnTo>
                  <a:pt x="0" y="166115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4605170" y="4605251"/>
            <a:ext cx="2689" cy="12468"/>
          </a:xfrm>
          <a:custGeom>
            <a:avLst/>
            <a:gdLst/>
            <a:ahLst/>
            <a:cxnLst/>
            <a:rect l="l" t="t" r="r" b="b"/>
            <a:pathLst>
              <a:path w="4572" h="18288">
                <a:moveTo>
                  <a:pt x="4572" y="0"/>
                </a:moveTo>
                <a:lnTo>
                  <a:pt x="0" y="18288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4568414" y="4655127"/>
            <a:ext cx="27791" cy="113261"/>
          </a:xfrm>
          <a:custGeom>
            <a:avLst/>
            <a:gdLst/>
            <a:ahLst/>
            <a:cxnLst/>
            <a:rect l="l" t="t" r="r" b="b"/>
            <a:pathLst>
              <a:path w="47244" h="166116">
                <a:moveTo>
                  <a:pt x="47244" y="0"/>
                </a:moveTo>
                <a:lnTo>
                  <a:pt x="0" y="166115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4555863" y="4805796"/>
            <a:ext cx="3586" cy="12468"/>
          </a:xfrm>
          <a:custGeom>
            <a:avLst/>
            <a:gdLst/>
            <a:ahLst/>
            <a:cxnLst/>
            <a:rect l="l" t="t" r="r" b="b"/>
            <a:pathLst>
              <a:path w="6096" h="18288">
                <a:moveTo>
                  <a:pt x="6096" y="0"/>
                </a:moveTo>
                <a:lnTo>
                  <a:pt x="0" y="18288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4520004" y="4855672"/>
            <a:ext cx="26894" cy="112222"/>
          </a:xfrm>
          <a:custGeom>
            <a:avLst/>
            <a:gdLst/>
            <a:ahLst/>
            <a:cxnLst/>
            <a:rect l="l" t="t" r="r" b="b"/>
            <a:pathLst>
              <a:path w="45720" h="164592">
                <a:moveTo>
                  <a:pt x="45720" y="0"/>
                </a:moveTo>
                <a:lnTo>
                  <a:pt x="0" y="164592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4507454" y="5005301"/>
            <a:ext cx="2689" cy="12468"/>
          </a:xfrm>
          <a:custGeom>
            <a:avLst/>
            <a:gdLst/>
            <a:ahLst/>
            <a:cxnLst/>
            <a:rect l="l" t="t" r="r" b="b"/>
            <a:pathLst>
              <a:path w="4572" h="18288">
                <a:moveTo>
                  <a:pt x="4572" y="0"/>
                </a:moveTo>
                <a:lnTo>
                  <a:pt x="0" y="18288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4470699" y="5056216"/>
            <a:ext cx="27791" cy="112222"/>
          </a:xfrm>
          <a:custGeom>
            <a:avLst/>
            <a:gdLst/>
            <a:ahLst/>
            <a:cxnLst/>
            <a:rect l="l" t="t" r="r" b="b"/>
            <a:pathLst>
              <a:path w="47244" h="164592">
                <a:moveTo>
                  <a:pt x="47244" y="0"/>
                </a:moveTo>
                <a:lnTo>
                  <a:pt x="0" y="164592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4458148" y="5205846"/>
            <a:ext cx="3586" cy="12468"/>
          </a:xfrm>
          <a:custGeom>
            <a:avLst/>
            <a:gdLst/>
            <a:ahLst/>
            <a:cxnLst/>
            <a:rect l="l" t="t" r="r" b="b"/>
            <a:pathLst>
              <a:path w="6096" h="18288">
                <a:moveTo>
                  <a:pt x="6096" y="0"/>
                </a:moveTo>
                <a:lnTo>
                  <a:pt x="0" y="18287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4422289" y="5255722"/>
            <a:ext cx="26894" cy="113261"/>
          </a:xfrm>
          <a:custGeom>
            <a:avLst/>
            <a:gdLst/>
            <a:ahLst/>
            <a:cxnLst/>
            <a:rect l="l" t="t" r="r" b="b"/>
            <a:pathLst>
              <a:path w="45720" h="166116">
                <a:moveTo>
                  <a:pt x="45720" y="0"/>
                </a:moveTo>
                <a:lnTo>
                  <a:pt x="0" y="166115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4409739" y="5406390"/>
            <a:ext cx="2689" cy="12468"/>
          </a:xfrm>
          <a:custGeom>
            <a:avLst/>
            <a:gdLst/>
            <a:ahLst/>
            <a:cxnLst/>
            <a:rect l="l" t="t" r="r" b="b"/>
            <a:pathLst>
              <a:path w="4572" h="18288">
                <a:moveTo>
                  <a:pt x="4572" y="0"/>
                </a:moveTo>
                <a:lnTo>
                  <a:pt x="0" y="18288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4369398" y="5456266"/>
            <a:ext cx="31376" cy="128847"/>
          </a:xfrm>
          <a:custGeom>
            <a:avLst/>
            <a:gdLst/>
            <a:ahLst/>
            <a:cxnLst/>
            <a:rect l="l" t="t" r="r" b="b"/>
            <a:pathLst>
              <a:path w="53340" h="188975">
                <a:moveTo>
                  <a:pt x="53340" y="0"/>
                </a:moveTo>
                <a:lnTo>
                  <a:pt x="0" y="188976"/>
                </a:lnTo>
              </a:path>
            </a:pathLst>
          </a:custGeom>
          <a:ln w="3175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326315" y="2703714"/>
            <a:ext cx="151504" cy="0"/>
          </a:xfrm>
          <a:custGeom>
            <a:avLst/>
            <a:gdLst/>
            <a:ahLst/>
            <a:cxnLst/>
            <a:rect l="l" t="t" r="r" b="b"/>
            <a:pathLst>
              <a:path w="257556">
                <a:moveTo>
                  <a:pt x="1523" y="0"/>
                </a:moveTo>
                <a:lnTo>
                  <a:pt x="259079" y="0"/>
                </a:lnTo>
              </a:path>
            </a:pathLst>
          </a:custGeom>
          <a:ln w="32004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45054" y="2703714"/>
            <a:ext cx="11654" cy="0"/>
          </a:xfrm>
          <a:custGeom>
            <a:avLst/>
            <a:gdLst/>
            <a:ahLst/>
            <a:cxnLst/>
            <a:rect l="l" t="t" r="r" b="b"/>
            <a:pathLst>
              <a:path w="19812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32004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623943" y="2703714"/>
            <a:ext cx="15239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32004">
            <a:solidFill>
              <a:srgbClr val="FF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326315" y="2510444"/>
            <a:ext cx="151504" cy="0"/>
          </a:xfrm>
          <a:custGeom>
            <a:avLst/>
            <a:gdLst/>
            <a:ahLst/>
            <a:cxnLst/>
            <a:rect l="l" t="t" r="r" b="b"/>
            <a:pathLst>
              <a:path w="257556">
                <a:moveTo>
                  <a:pt x="1523" y="0"/>
                </a:moveTo>
                <a:lnTo>
                  <a:pt x="259079" y="0"/>
                </a:lnTo>
              </a:path>
            </a:pathLst>
          </a:custGeom>
          <a:ln w="32004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45054" y="2510444"/>
            <a:ext cx="11654" cy="0"/>
          </a:xfrm>
          <a:custGeom>
            <a:avLst/>
            <a:gdLst/>
            <a:ahLst/>
            <a:cxnLst/>
            <a:rect l="l" t="t" r="r" b="b"/>
            <a:pathLst>
              <a:path w="19812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32004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623943" y="2510444"/>
            <a:ext cx="15239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32004">
            <a:solidFill>
              <a:srgbClr val="007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 txBox="1"/>
          <p:nvPr/>
        </p:nvSpPr>
        <p:spPr>
          <a:xfrm rot="19440000">
            <a:off x="3898471" y="1908627"/>
            <a:ext cx="669715" cy="129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931"/>
              </a:lnSpc>
            </a:pPr>
            <a:r>
              <a:rPr sz="800" dirty="0">
                <a:solidFill>
                  <a:srgbClr val="ACACAC"/>
                </a:solidFill>
                <a:latin typeface="Arial"/>
                <a:cs typeface="Arial"/>
              </a:rPr>
              <a:t>K</a:t>
            </a:r>
            <a:r>
              <a:rPr sz="800" spc="3" dirty="0">
                <a:solidFill>
                  <a:srgbClr val="ACACAC"/>
                </a:solidFill>
                <a:latin typeface="Arial"/>
                <a:cs typeface="Arial"/>
              </a:rPr>
              <a:t>E</a:t>
            </a:r>
            <a:r>
              <a:rPr sz="800" spc="-3" dirty="0">
                <a:solidFill>
                  <a:srgbClr val="ACACAC"/>
                </a:solidFill>
                <a:latin typeface="Arial"/>
                <a:cs typeface="Arial"/>
              </a:rPr>
              <a:t>A</a:t>
            </a:r>
            <a:r>
              <a:rPr sz="800" spc="-6" dirty="0">
                <a:solidFill>
                  <a:srgbClr val="ACACAC"/>
                </a:solidFill>
                <a:latin typeface="Arial"/>
                <a:cs typeface="Arial"/>
              </a:rPr>
              <a:t>RN</a:t>
            </a:r>
            <a:r>
              <a:rPr sz="800" dirty="0">
                <a:solidFill>
                  <a:srgbClr val="ACACAC"/>
                </a:solidFill>
                <a:latin typeface="Arial"/>
                <a:cs typeface="Arial"/>
              </a:rPr>
              <a:t>S</a:t>
            </a:r>
            <a:r>
              <a:rPr sz="800" spc="6" dirty="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sz="800" spc="-3" dirty="0">
                <a:solidFill>
                  <a:srgbClr val="ACACAC"/>
                </a:solidFill>
                <a:latin typeface="Arial"/>
                <a:cs typeface="Arial"/>
              </a:rPr>
              <a:t>B</a:t>
            </a:r>
            <a:r>
              <a:rPr sz="1200" spc="-9" baseline="2222" dirty="0">
                <a:solidFill>
                  <a:srgbClr val="ACACAC"/>
                </a:solidFill>
                <a:latin typeface="Arial"/>
                <a:cs typeface="Arial"/>
              </a:rPr>
              <a:t>L</a:t>
            </a:r>
            <a:r>
              <a:rPr sz="1200" spc="4" baseline="2222" dirty="0">
                <a:solidFill>
                  <a:srgbClr val="ACACAC"/>
                </a:solidFill>
                <a:latin typeface="Arial"/>
                <a:cs typeface="Arial"/>
              </a:rPr>
              <a:t>V</a:t>
            </a:r>
            <a:r>
              <a:rPr sz="1200" baseline="2222" dirty="0">
                <a:solidFill>
                  <a:srgbClr val="ACACAC"/>
                </a:solidFill>
                <a:latin typeface="Arial"/>
                <a:cs typeface="Arial"/>
              </a:rPr>
              <a:t>D</a:t>
            </a:r>
            <a:endParaRPr sz="1200" baseline="2222">
              <a:latin typeface="Arial"/>
              <a:cs typeface="Arial"/>
            </a:endParaRPr>
          </a:p>
        </p:txBody>
      </p:sp>
      <p:sp>
        <p:nvSpPr>
          <p:cNvPr id="696" name="object 696"/>
          <p:cNvSpPr txBox="1"/>
          <p:nvPr/>
        </p:nvSpPr>
        <p:spPr>
          <a:xfrm>
            <a:off x="3130176" y="5386473"/>
            <a:ext cx="1048124" cy="137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>
              <a:tabLst>
                <a:tab pos="221853" algn="l"/>
                <a:tab pos="399256" algn="l"/>
              </a:tabLst>
            </a:pPr>
            <a:r>
              <a:rPr sz="800" u="sng" spc="241" dirty="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sz="800" u="sng" spc="-116" dirty="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CACAC"/>
                </a:solidFill>
                <a:latin typeface="Arial"/>
                <a:cs typeface="Arial"/>
              </a:rPr>
              <a:t>	</a:t>
            </a:r>
            <a:r>
              <a:rPr sz="800" u="sng" spc="241" dirty="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sz="800" u="sng" spc="-116" dirty="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CACAC"/>
                </a:solidFill>
                <a:latin typeface="Arial"/>
                <a:cs typeface="Arial"/>
              </a:rPr>
              <a:t>	</a:t>
            </a:r>
            <a:r>
              <a:rPr sz="800" spc="-13" dirty="0">
                <a:solidFill>
                  <a:srgbClr val="ACACAC"/>
                </a:solidFill>
                <a:latin typeface="Arial"/>
                <a:cs typeface="Arial"/>
              </a:rPr>
              <a:t>M</a:t>
            </a:r>
            <a:r>
              <a:rPr sz="800" spc="-6" dirty="0">
                <a:solidFill>
                  <a:srgbClr val="ACACAC"/>
                </a:solidFill>
                <a:latin typeface="Arial"/>
                <a:cs typeface="Arial"/>
              </a:rPr>
              <a:t>UNC</a:t>
            </a:r>
            <a:r>
              <a:rPr sz="800" u="sng" spc="-6" dirty="0">
                <a:solidFill>
                  <a:srgbClr val="ACACAC"/>
                </a:solidFill>
                <a:latin typeface="Arial"/>
                <a:cs typeface="Arial"/>
              </a:rPr>
              <a:t>H</a:t>
            </a:r>
            <a:r>
              <a:rPr sz="800" u="sng" spc="6" dirty="0">
                <a:solidFill>
                  <a:srgbClr val="ACACAC"/>
                </a:solidFill>
                <a:latin typeface="Arial"/>
                <a:cs typeface="Arial"/>
              </a:rPr>
              <a:t>K</a:t>
            </a:r>
            <a:r>
              <a:rPr sz="800" spc="-3" dirty="0">
                <a:solidFill>
                  <a:srgbClr val="ACACAC"/>
                </a:solidFill>
                <a:latin typeface="Arial"/>
                <a:cs typeface="Arial"/>
              </a:rPr>
              <a:t>I</a:t>
            </a:r>
            <a:r>
              <a:rPr sz="800" u="sng" dirty="0">
                <a:solidFill>
                  <a:srgbClr val="ACACAC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sz="800" spc="-6" dirty="0">
                <a:solidFill>
                  <a:srgbClr val="ACACAC"/>
                </a:solidFill>
                <a:latin typeface="Arial"/>
                <a:cs typeface="Arial"/>
              </a:rPr>
              <a:t>RD</a:t>
            </a:r>
            <a:endParaRPr sz="800">
              <a:latin typeface="Arial"/>
              <a:cs typeface="Arial"/>
            </a:endParaRPr>
          </a:p>
        </p:txBody>
      </p:sp>
      <p:sp>
        <p:nvSpPr>
          <p:cNvPr id="697" name="object 697"/>
          <p:cNvSpPr txBox="1"/>
          <p:nvPr/>
        </p:nvSpPr>
        <p:spPr>
          <a:xfrm rot="17520000">
            <a:off x="4900629" y="4407556"/>
            <a:ext cx="725932" cy="1113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931"/>
              </a:lnSpc>
            </a:pPr>
            <a:r>
              <a:rPr sz="800" spc="-6" dirty="0">
                <a:solidFill>
                  <a:srgbClr val="ACACAC"/>
                </a:solidFill>
                <a:latin typeface="Arial"/>
                <a:cs typeface="Arial"/>
              </a:rPr>
              <a:t>BO</a:t>
            </a:r>
            <a:r>
              <a:rPr sz="800" spc="-9" dirty="0">
                <a:solidFill>
                  <a:srgbClr val="ACACAC"/>
                </a:solidFill>
                <a:latin typeface="Arial"/>
                <a:cs typeface="Arial"/>
              </a:rPr>
              <a:t>N</a:t>
            </a:r>
            <a:r>
              <a:rPr sz="800" spc="-6" dirty="0">
                <a:solidFill>
                  <a:srgbClr val="ACACAC"/>
                </a:solidFill>
                <a:latin typeface="Arial"/>
                <a:cs typeface="Arial"/>
              </a:rPr>
              <a:t>A</a:t>
            </a:r>
            <a:r>
              <a:rPr sz="800" spc="-13" dirty="0">
                <a:solidFill>
                  <a:srgbClr val="ACACAC"/>
                </a:solidFill>
                <a:latin typeface="Arial"/>
                <a:cs typeface="Arial"/>
              </a:rPr>
              <a:t>N</a:t>
            </a:r>
            <a:r>
              <a:rPr sz="1200" spc="-4" baseline="2222" dirty="0">
                <a:solidFill>
                  <a:srgbClr val="ACACAC"/>
                </a:solidFill>
                <a:latin typeface="Arial"/>
                <a:cs typeface="Arial"/>
              </a:rPr>
              <a:t>Z</a:t>
            </a:r>
            <a:r>
              <a:rPr sz="1200" baseline="2222" dirty="0">
                <a:solidFill>
                  <a:srgbClr val="ACACAC"/>
                </a:solidFill>
                <a:latin typeface="Arial"/>
                <a:cs typeface="Arial"/>
              </a:rPr>
              <a:t>A </a:t>
            </a:r>
            <a:r>
              <a:rPr sz="1200" spc="-23" baseline="2222" dirty="0">
                <a:solidFill>
                  <a:srgbClr val="ACACAC"/>
                </a:solidFill>
                <a:latin typeface="Arial"/>
                <a:cs typeface="Arial"/>
              </a:rPr>
              <a:t>D</a:t>
            </a:r>
            <a:r>
              <a:rPr sz="1200" baseline="2222" dirty="0">
                <a:solidFill>
                  <a:srgbClr val="ACACAC"/>
                </a:solidFill>
                <a:latin typeface="Arial"/>
                <a:cs typeface="Arial"/>
              </a:rPr>
              <a:t>R</a:t>
            </a:r>
            <a:endParaRPr sz="1200" baseline="2222">
              <a:latin typeface="Arial"/>
              <a:cs typeface="Arial"/>
            </a:endParaRPr>
          </a:p>
        </p:txBody>
      </p:sp>
      <p:sp>
        <p:nvSpPr>
          <p:cNvPr id="698" name="object 698"/>
          <p:cNvSpPr/>
          <p:nvPr/>
        </p:nvSpPr>
        <p:spPr>
          <a:xfrm>
            <a:off x="1822525" y="4512771"/>
            <a:ext cx="85165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1447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3182471" y="4308070"/>
            <a:ext cx="67235" cy="29095"/>
          </a:xfrm>
          <a:custGeom>
            <a:avLst/>
            <a:gdLst/>
            <a:ahLst/>
            <a:cxnLst/>
            <a:rect l="l" t="t" r="r" b="b"/>
            <a:pathLst>
              <a:path w="114300" h="42672">
                <a:moveTo>
                  <a:pt x="114300" y="0"/>
                </a:moveTo>
                <a:lnTo>
                  <a:pt x="0" y="13716"/>
                </a:lnTo>
                <a:lnTo>
                  <a:pt x="7619" y="42672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3182471" y="4308070"/>
            <a:ext cx="67235" cy="29095"/>
          </a:xfrm>
          <a:custGeom>
            <a:avLst/>
            <a:gdLst/>
            <a:ahLst/>
            <a:cxnLst/>
            <a:rect l="l" t="t" r="r" b="b"/>
            <a:pathLst>
              <a:path w="114300" h="42672">
                <a:moveTo>
                  <a:pt x="114300" y="0"/>
                </a:moveTo>
                <a:lnTo>
                  <a:pt x="0" y="13716"/>
                </a:lnTo>
                <a:lnTo>
                  <a:pt x="7619" y="42672"/>
                </a:lnTo>
                <a:lnTo>
                  <a:pt x="114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907690" y="4308071"/>
            <a:ext cx="1342016" cy="204700"/>
          </a:xfrm>
          <a:custGeom>
            <a:avLst/>
            <a:gdLst/>
            <a:ahLst/>
            <a:cxnLst/>
            <a:rect l="l" t="t" r="r" b="b"/>
            <a:pathLst>
              <a:path w="2281428" h="300227">
                <a:moveTo>
                  <a:pt x="0" y="300227"/>
                </a:moveTo>
                <a:lnTo>
                  <a:pt x="288036" y="295655"/>
                </a:lnTo>
                <a:lnTo>
                  <a:pt x="576072" y="281939"/>
                </a:lnTo>
                <a:lnTo>
                  <a:pt x="864108" y="259079"/>
                </a:lnTo>
                <a:lnTo>
                  <a:pt x="1150620" y="225551"/>
                </a:lnTo>
                <a:lnTo>
                  <a:pt x="1435608" y="182879"/>
                </a:lnTo>
                <a:lnTo>
                  <a:pt x="1720595" y="131063"/>
                </a:lnTo>
                <a:lnTo>
                  <a:pt x="2002536" y="70103"/>
                </a:lnTo>
                <a:lnTo>
                  <a:pt x="22814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 txBox="1"/>
          <p:nvPr/>
        </p:nvSpPr>
        <p:spPr>
          <a:xfrm>
            <a:off x="1053950" y="4370763"/>
            <a:ext cx="732865" cy="194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 marR="7938" indent="332184">
              <a:lnSpc>
                <a:spcPts val="681"/>
              </a:lnSpc>
            </a:pPr>
            <a:r>
              <a:rPr sz="600" spc="-13" dirty="0">
                <a:latin typeface="Arial"/>
                <a:cs typeface="Arial"/>
              </a:rPr>
              <a:t>2</a:t>
            </a:r>
            <a:r>
              <a:rPr sz="600" spc="-3" dirty="0">
                <a:latin typeface="Arial"/>
                <a:cs typeface="Arial"/>
              </a:rPr>
              <a:t>5</a:t>
            </a:r>
            <a:r>
              <a:rPr sz="600" dirty="0">
                <a:latin typeface="Arial"/>
                <a:cs typeface="Arial"/>
              </a:rPr>
              <a:t>' </a:t>
            </a:r>
            <a:r>
              <a:rPr sz="600" spc="-3" dirty="0">
                <a:latin typeface="Arial"/>
                <a:cs typeface="Arial"/>
              </a:rPr>
              <a:t>ELE</a:t>
            </a:r>
            <a:r>
              <a:rPr sz="600" spc="3" dirty="0">
                <a:latin typeface="Arial"/>
                <a:cs typeface="Arial"/>
              </a:rPr>
              <a:t>C</a:t>
            </a:r>
            <a:r>
              <a:rPr sz="600" spc="-6" dirty="0">
                <a:latin typeface="Arial"/>
                <a:cs typeface="Arial"/>
              </a:rPr>
              <a:t>T</a:t>
            </a:r>
            <a:r>
              <a:rPr sz="600" spc="3" dirty="0">
                <a:latin typeface="Arial"/>
                <a:cs typeface="Arial"/>
              </a:rPr>
              <a:t>R</a:t>
            </a:r>
            <a:r>
              <a:rPr sz="600" spc="-9" dirty="0">
                <a:latin typeface="Arial"/>
                <a:cs typeface="Arial"/>
              </a:rPr>
              <a:t>I</a:t>
            </a:r>
            <a:r>
              <a:rPr sz="600" dirty="0">
                <a:latin typeface="Arial"/>
                <a:cs typeface="Arial"/>
              </a:rPr>
              <a:t>C</a:t>
            </a:r>
            <a:r>
              <a:rPr sz="600" spc="-6" dirty="0">
                <a:latin typeface="Arial"/>
                <a:cs typeface="Arial"/>
              </a:rPr>
              <a:t> </a:t>
            </a:r>
            <a:r>
              <a:rPr sz="600" spc="-3" dirty="0">
                <a:latin typeface="Arial"/>
                <a:cs typeface="Arial"/>
              </a:rPr>
              <a:t>E</a:t>
            </a:r>
            <a:r>
              <a:rPr sz="600" spc="6" dirty="0">
                <a:latin typeface="Arial"/>
                <a:cs typeface="Arial"/>
              </a:rPr>
              <a:t>A</a:t>
            </a:r>
            <a:r>
              <a:rPr sz="600" spc="-3" dirty="0">
                <a:latin typeface="Arial"/>
                <a:cs typeface="Arial"/>
              </a:rPr>
              <a:t>S</a:t>
            </a:r>
            <a:r>
              <a:rPr sz="600" spc="3" dirty="0">
                <a:latin typeface="Arial"/>
                <a:cs typeface="Arial"/>
              </a:rPr>
              <a:t>M</a:t>
            </a:r>
            <a:r>
              <a:rPr sz="600" spc="-3" dirty="0">
                <a:latin typeface="Arial"/>
                <a:cs typeface="Arial"/>
              </a:rPr>
              <a:t>E</a:t>
            </a:r>
            <a:r>
              <a:rPr sz="600" spc="3" dirty="0">
                <a:latin typeface="Arial"/>
                <a:cs typeface="Arial"/>
              </a:rPr>
              <a:t>N</a:t>
            </a:r>
            <a:r>
              <a:rPr sz="600" dirty="0"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sp>
        <p:nvSpPr>
          <p:cNvPr id="703" name="object 703"/>
          <p:cNvSpPr/>
          <p:nvPr/>
        </p:nvSpPr>
        <p:spPr>
          <a:xfrm>
            <a:off x="8200016" y="5433406"/>
            <a:ext cx="0" cy="389659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8031480" y="5432367"/>
            <a:ext cx="337072" cy="390698"/>
          </a:xfrm>
          <a:custGeom>
            <a:avLst/>
            <a:gdLst/>
            <a:ahLst/>
            <a:cxnLst/>
            <a:rect l="l" t="t" r="r" b="b"/>
            <a:pathLst>
              <a:path w="573023" h="573024">
                <a:moveTo>
                  <a:pt x="573023" y="286511"/>
                </a:moveTo>
                <a:lnTo>
                  <a:pt x="569239" y="332678"/>
                </a:lnTo>
                <a:lnTo>
                  <a:pt x="558296" y="376586"/>
                </a:lnTo>
                <a:lnTo>
                  <a:pt x="540805" y="417623"/>
                </a:lnTo>
                <a:lnTo>
                  <a:pt x="517379" y="455176"/>
                </a:lnTo>
                <a:lnTo>
                  <a:pt x="488632" y="488632"/>
                </a:lnTo>
                <a:lnTo>
                  <a:pt x="455176" y="517379"/>
                </a:lnTo>
                <a:lnTo>
                  <a:pt x="417623" y="540805"/>
                </a:lnTo>
                <a:lnTo>
                  <a:pt x="376586" y="558296"/>
                </a:lnTo>
                <a:lnTo>
                  <a:pt x="332678" y="569239"/>
                </a:lnTo>
                <a:lnTo>
                  <a:pt x="286511" y="573023"/>
                </a:lnTo>
                <a:lnTo>
                  <a:pt x="262978" y="572065"/>
                </a:lnTo>
                <a:lnTo>
                  <a:pt x="217575" y="564624"/>
                </a:lnTo>
                <a:lnTo>
                  <a:pt x="174878" y="550330"/>
                </a:lnTo>
                <a:lnTo>
                  <a:pt x="135474" y="529795"/>
                </a:lnTo>
                <a:lnTo>
                  <a:pt x="99946" y="503633"/>
                </a:lnTo>
                <a:lnTo>
                  <a:pt x="68881" y="472454"/>
                </a:lnTo>
                <a:lnTo>
                  <a:pt x="42864" y="436873"/>
                </a:lnTo>
                <a:lnTo>
                  <a:pt x="22478" y="397502"/>
                </a:lnTo>
                <a:lnTo>
                  <a:pt x="8311" y="354953"/>
                </a:lnTo>
                <a:lnTo>
                  <a:pt x="947" y="309839"/>
                </a:lnTo>
                <a:lnTo>
                  <a:pt x="0" y="286511"/>
                </a:lnTo>
                <a:lnTo>
                  <a:pt x="947" y="262978"/>
                </a:lnTo>
                <a:lnTo>
                  <a:pt x="8311" y="217575"/>
                </a:lnTo>
                <a:lnTo>
                  <a:pt x="22478" y="174878"/>
                </a:lnTo>
                <a:lnTo>
                  <a:pt x="42864" y="135474"/>
                </a:lnTo>
                <a:lnTo>
                  <a:pt x="68881" y="99946"/>
                </a:lnTo>
                <a:lnTo>
                  <a:pt x="99946" y="68881"/>
                </a:lnTo>
                <a:lnTo>
                  <a:pt x="135474" y="42864"/>
                </a:lnTo>
                <a:lnTo>
                  <a:pt x="174878" y="22478"/>
                </a:lnTo>
                <a:lnTo>
                  <a:pt x="217575" y="8311"/>
                </a:lnTo>
                <a:lnTo>
                  <a:pt x="262978" y="947"/>
                </a:lnTo>
                <a:lnTo>
                  <a:pt x="286511" y="0"/>
                </a:lnTo>
                <a:lnTo>
                  <a:pt x="309839" y="947"/>
                </a:lnTo>
                <a:lnTo>
                  <a:pt x="354953" y="8311"/>
                </a:lnTo>
                <a:lnTo>
                  <a:pt x="397502" y="22478"/>
                </a:lnTo>
                <a:lnTo>
                  <a:pt x="436873" y="42864"/>
                </a:lnTo>
                <a:lnTo>
                  <a:pt x="472454" y="68881"/>
                </a:lnTo>
                <a:lnTo>
                  <a:pt x="503633" y="99946"/>
                </a:lnTo>
                <a:lnTo>
                  <a:pt x="529795" y="135474"/>
                </a:lnTo>
                <a:lnTo>
                  <a:pt x="550330" y="174878"/>
                </a:lnTo>
                <a:lnTo>
                  <a:pt x="564624" y="217575"/>
                </a:lnTo>
                <a:lnTo>
                  <a:pt x="572065" y="262978"/>
                </a:lnTo>
                <a:lnTo>
                  <a:pt x="573023" y="2865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8031480" y="5628755"/>
            <a:ext cx="336176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571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8199568" y="5433406"/>
            <a:ext cx="0" cy="195349"/>
          </a:xfrm>
          <a:custGeom>
            <a:avLst/>
            <a:gdLst/>
            <a:ahLst/>
            <a:cxnLst/>
            <a:rect l="l" t="t" r="r" b="b"/>
            <a:pathLst>
              <a:path h="286511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57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8182983" y="5433406"/>
            <a:ext cx="33169" cy="195349"/>
          </a:xfrm>
          <a:custGeom>
            <a:avLst/>
            <a:gdLst/>
            <a:ahLst/>
            <a:cxnLst/>
            <a:rect l="l" t="t" r="r" b="b"/>
            <a:pathLst>
              <a:path w="56388" h="286511">
                <a:moveTo>
                  <a:pt x="0" y="1523"/>
                </a:moveTo>
                <a:lnTo>
                  <a:pt x="0" y="286511"/>
                </a:lnTo>
                <a:lnTo>
                  <a:pt x="56388" y="286511"/>
                </a:lnTo>
                <a:lnTo>
                  <a:pt x="56388" y="1523"/>
                </a:lnTo>
                <a:lnTo>
                  <a:pt x="28956" y="0"/>
                </a:lnTo>
                <a:lnTo>
                  <a:pt x="0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 txBox="1"/>
          <p:nvPr/>
        </p:nvSpPr>
        <p:spPr>
          <a:xfrm>
            <a:off x="8078695" y="5244638"/>
            <a:ext cx="264085" cy="1892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 marR="7938" indent="30163">
              <a:lnSpc>
                <a:spcPts val="663"/>
              </a:lnSpc>
            </a:pPr>
            <a:r>
              <a:rPr sz="600" spc="-9" dirty="0">
                <a:latin typeface="Arial"/>
                <a:cs typeface="Arial"/>
              </a:rPr>
              <a:t>T</a:t>
            </a:r>
            <a:r>
              <a:rPr sz="600" spc="-6" dirty="0">
                <a:latin typeface="Arial"/>
                <a:cs typeface="Arial"/>
              </a:rPr>
              <a:t>R</a:t>
            </a:r>
            <a:r>
              <a:rPr sz="600" spc="-16" dirty="0">
                <a:latin typeface="Arial"/>
                <a:cs typeface="Arial"/>
              </a:rPr>
              <a:t>UE</a:t>
            </a:r>
            <a:r>
              <a:rPr sz="600" spc="-13" dirty="0">
                <a:latin typeface="Arial"/>
                <a:cs typeface="Arial"/>
              </a:rPr>
              <a:t> </a:t>
            </a:r>
            <a:r>
              <a:rPr sz="600" spc="-6" dirty="0">
                <a:latin typeface="Arial"/>
                <a:cs typeface="Arial"/>
              </a:rPr>
              <a:t>N</a:t>
            </a:r>
            <a:r>
              <a:rPr sz="600" spc="-19" dirty="0">
                <a:latin typeface="Arial"/>
                <a:cs typeface="Arial"/>
              </a:rPr>
              <a:t>O</a:t>
            </a:r>
            <a:r>
              <a:rPr sz="600" spc="-6" dirty="0">
                <a:latin typeface="Arial"/>
                <a:cs typeface="Arial"/>
              </a:rPr>
              <a:t>R</a:t>
            </a:r>
            <a:r>
              <a:rPr sz="600" spc="-16" dirty="0">
                <a:latin typeface="Arial"/>
                <a:cs typeface="Arial"/>
              </a:rPr>
              <a:t>T</a:t>
            </a:r>
            <a:r>
              <a:rPr sz="600" spc="-6" dirty="0">
                <a:latin typeface="Arial"/>
                <a:cs typeface="Arial"/>
              </a:rPr>
              <a:t>H</a:t>
            </a:r>
            <a:endParaRPr sz="600">
              <a:latin typeface="Arial"/>
              <a:cs typeface="Arial"/>
            </a:endParaRPr>
          </a:p>
        </p:txBody>
      </p:sp>
      <p:sp>
        <p:nvSpPr>
          <p:cNvPr id="709" name="object 709"/>
          <p:cNvSpPr/>
          <p:nvPr/>
        </p:nvSpPr>
        <p:spPr>
          <a:xfrm>
            <a:off x="2589006" y="3310544"/>
            <a:ext cx="1793" cy="0"/>
          </a:xfrm>
          <a:custGeom>
            <a:avLst/>
            <a:gdLst/>
            <a:ahLst/>
            <a:cxnLst/>
            <a:rect l="l" t="t" r="r" b="b"/>
            <a:pathLst>
              <a:path w="3048">
                <a:moveTo>
                  <a:pt x="304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3257774" y="3487190"/>
            <a:ext cx="63649" cy="45719"/>
          </a:xfrm>
          <a:custGeom>
            <a:avLst/>
            <a:gdLst/>
            <a:ahLst/>
            <a:cxnLst/>
            <a:rect l="l" t="t" r="r" b="b"/>
            <a:pathLst>
              <a:path w="108203" h="67055">
                <a:moveTo>
                  <a:pt x="13715" y="0"/>
                </a:moveTo>
                <a:lnTo>
                  <a:pt x="0" y="27431"/>
                </a:lnTo>
                <a:lnTo>
                  <a:pt x="108203" y="670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3257774" y="3487190"/>
            <a:ext cx="63649" cy="45719"/>
          </a:xfrm>
          <a:custGeom>
            <a:avLst/>
            <a:gdLst/>
            <a:ahLst/>
            <a:cxnLst/>
            <a:rect l="l" t="t" r="r" b="b"/>
            <a:pathLst>
              <a:path w="108203" h="67055">
                <a:moveTo>
                  <a:pt x="108203" y="67055"/>
                </a:moveTo>
                <a:lnTo>
                  <a:pt x="13715" y="0"/>
                </a:lnTo>
                <a:lnTo>
                  <a:pt x="0" y="27431"/>
                </a:lnTo>
                <a:lnTo>
                  <a:pt x="108203" y="6705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2590799" y="3310544"/>
            <a:ext cx="730624" cy="222365"/>
          </a:xfrm>
          <a:custGeom>
            <a:avLst/>
            <a:gdLst/>
            <a:ahLst/>
            <a:cxnLst/>
            <a:rect l="l" t="t" r="r" b="b"/>
            <a:pathLst>
              <a:path w="1242060" h="326136">
                <a:moveTo>
                  <a:pt x="1242060" y="326136"/>
                </a:moveTo>
                <a:lnTo>
                  <a:pt x="1114044" y="259080"/>
                </a:lnTo>
                <a:lnTo>
                  <a:pt x="982980" y="199644"/>
                </a:lnTo>
                <a:lnTo>
                  <a:pt x="848868" y="146304"/>
                </a:lnTo>
                <a:lnTo>
                  <a:pt x="711708" y="102108"/>
                </a:lnTo>
                <a:lnTo>
                  <a:pt x="571500" y="65532"/>
                </a:lnTo>
                <a:lnTo>
                  <a:pt x="429768" y="36576"/>
                </a:lnTo>
                <a:lnTo>
                  <a:pt x="288036" y="15240"/>
                </a:lnTo>
                <a:lnTo>
                  <a:pt x="143256" y="304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922929" y="3262745"/>
            <a:ext cx="622150" cy="94557"/>
          </a:xfrm>
          <a:custGeom>
            <a:avLst/>
            <a:gdLst/>
            <a:ahLst/>
            <a:cxnLst/>
            <a:rect l="l" t="t" r="r" b="b"/>
            <a:pathLst>
              <a:path w="1057655" h="138684">
                <a:moveTo>
                  <a:pt x="0" y="138684"/>
                </a:moveTo>
                <a:lnTo>
                  <a:pt x="1057655" y="138684"/>
                </a:lnTo>
                <a:lnTo>
                  <a:pt x="1057655" y="0"/>
                </a:lnTo>
                <a:lnTo>
                  <a:pt x="0" y="0"/>
                </a:lnTo>
                <a:lnTo>
                  <a:pt x="0" y="138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 txBox="1"/>
          <p:nvPr/>
        </p:nvSpPr>
        <p:spPr>
          <a:xfrm>
            <a:off x="1915458" y="3167495"/>
            <a:ext cx="637988" cy="194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 marR="7938">
              <a:lnSpc>
                <a:spcPts val="681"/>
              </a:lnSpc>
            </a:pPr>
            <a:r>
              <a:rPr sz="600" spc="-3" dirty="0">
                <a:latin typeface="Arial"/>
                <a:cs typeface="Arial"/>
              </a:rPr>
              <a:t>ELE</a:t>
            </a:r>
            <a:r>
              <a:rPr sz="600" spc="3" dirty="0">
                <a:latin typeface="Arial"/>
                <a:cs typeface="Arial"/>
              </a:rPr>
              <a:t>C</a:t>
            </a:r>
            <a:r>
              <a:rPr sz="600" dirty="0">
                <a:latin typeface="Arial"/>
                <a:cs typeface="Arial"/>
              </a:rPr>
              <a:t>T</a:t>
            </a:r>
            <a:r>
              <a:rPr sz="600" spc="-6" dirty="0">
                <a:latin typeface="Arial"/>
                <a:cs typeface="Arial"/>
              </a:rPr>
              <a:t>R</a:t>
            </a:r>
            <a:r>
              <a:rPr sz="600" spc="-9" dirty="0">
                <a:latin typeface="Arial"/>
                <a:cs typeface="Arial"/>
              </a:rPr>
              <a:t>I</a:t>
            </a:r>
            <a:r>
              <a:rPr sz="600" dirty="0">
                <a:latin typeface="Arial"/>
                <a:cs typeface="Arial"/>
              </a:rPr>
              <a:t>C</a:t>
            </a:r>
            <a:r>
              <a:rPr sz="600" spc="-3" dirty="0">
                <a:latin typeface="Arial"/>
                <a:cs typeface="Arial"/>
              </a:rPr>
              <a:t>A</a:t>
            </a:r>
            <a:r>
              <a:rPr sz="600" dirty="0">
                <a:latin typeface="Arial"/>
                <a:cs typeface="Arial"/>
              </a:rPr>
              <a:t>L</a:t>
            </a:r>
            <a:r>
              <a:rPr sz="600" spc="-13" dirty="0">
                <a:latin typeface="Arial"/>
                <a:cs typeface="Arial"/>
              </a:rPr>
              <a:t> </a:t>
            </a:r>
            <a:r>
              <a:rPr sz="600" spc="-3" dirty="0">
                <a:latin typeface="Arial"/>
                <a:cs typeface="Arial"/>
              </a:rPr>
              <a:t>L</a:t>
            </a:r>
            <a:r>
              <a:rPr sz="600" spc="-9" dirty="0">
                <a:latin typeface="Arial"/>
                <a:cs typeface="Arial"/>
              </a:rPr>
              <a:t>I</a:t>
            </a:r>
            <a:r>
              <a:rPr sz="600" spc="-6" dirty="0">
                <a:latin typeface="Arial"/>
                <a:cs typeface="Arial"/>
              </a:rPr>
              <a:t>N</a:t>
            </a:r>
            <a:r>
              <a:rPr sz="600" dirty="0">
                <a:latin typeface="Arial"/>
                <a:cs typeface="Arial"/>
              </a:rPr>
              <a:t>E </a:t>
            </a:r>
            <a:r>
              <a:rPr sz="600" spc="3" dirty="0">
                <a:latin typeface="Arial"/>
                <a:cs typeface="Arial"/>
              </a:rPr>
              <a:t>(</a:t>
            </a:r>
            <a:r>
              <a:rPr sz="600" spc="-6" dirty="0">
                <a:latin typeface="Arial"/>
                <a:cs typeface="Arial"/>
              </a:rPr>
              <a:t>U</a:t>
            </a:r>
            <a:r>
              <a:rPr sz="600" dirty="0">
                <a:latin typeface="Arial"/>
                <a:cs typeface="Arial"/>
              </a:rPr>
              <a:t>ND</a:t>
            </a:r>
            <a:r>
              <a:rPr sz="600" spc="-3" dirty="0">
                <a:latin typeface="Arial"/>
                <a:cs typeface="Arial"/>
              </a:rPr>
              <a:t>E</a:t>
            </a:r>
            <a:r>
              <a:rPr sz="600" dirty="0">
                <a:latin typeface="Arial"/>
                <a:cs typeface="Arial"/>
              </a:rPr>
              <a:t>R</a:t>
            </a:r>
            <a:r>
              <a:rPr sz="600" spc="6" dirty="0">
                <a:latin typeface="Arial"/>
                <a:cs typeface="Arial"/>
              </a:rPr>
              <a:t>G</a:t>
            </a:r>
            <a:r>
              <a:rPr sz="600" dirty="0">
                <a:latin typeface="Arial"/>
                <a:cs typeface="Arial"/>
              </a:rPr>
              <a:t>ROUND)</a:t>
            </a:r>
          </a:p>
        </p:txBody>
      </p:sp>
      <p:sp>
        <p:nvSpPr>
          <p:cNvPr id="715" name="object 715"/>
          <p:cNvSpPr/>
          <p:nvPr/>
        </p:nvSpPr>
        <p:spPr>
          <a:xfrm>
            <a:off x="4123600" y="934688"/>
            <a:ext cx="167632" cy="0"/>
          </a:xfrm>
          <a:custGeom>
            <a:avLst/>
            <a:gdLst/>
            <a:ahLst/>
            <a:cxnLst/>
            <a:rect l="l" t="t" r="r" b="b"/>
            <a:pathLst>
              <a:path w="284975">
                <a:moveTo>
                  <a:pt x="28497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4639937" y="1067683"/>
            <a:ext cx="56477" cy="59228"/>
          </a:xfrm>
          <a:custGeom>
            <a:avLst/>
            <a:gdLst/>
            <a:ahLst/>
            <a:cxnLst/>
            <a:rect l="l" t="t" r="r" b="b"/>
            <a:pathLst>
              <a:path w="96011" h="86868">
                <a:moveTo>
                  <a:pt x="19811" y="0"/>
                </a:moveTo>
                <a:lnTo>
                  <a:pt x="0" y="22860"/>
                </a:lnTo>
                <a:lnTo>
                  <a:pt x="96011" y="86868"/>
                </a:lnTo>
                <a:lnTo>
                  <a:pt x="198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4639937" y="1067683"/>
            <a:ext cx="56477" cy="59228"/>
          </a:xfrm>
          <a:custGeom>
            <a:avLst/>
            <a:gdLst/>
            <a:ahLst/>
            <a:cxnLst/>
            <a:rect l="l" t="t" r="r" b="b"/>
            <a:pathLst>
              <a:path w="96011" h="86868">
                <a:moveTo>
                  <a:pt x="96011" y="86868"/>
                </a:moveTo>
                <a:lnTo>
                  <a:pt x="19811" y="0"/>
                </a:lnTo>
                <a:lnTo>
                  <a:pt x="0" y="22860"/>
                </a:lnTo>
                <a:lnTo>
                  <a:pt x="96011" y="8686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4284271" y="933649"/>
            <a:ext cx="412151" cy="192223"/>
          </a:xfrm>
          <a:custGeom>
            <a:avLst/>
            <a:gdLst/>
            <a:ahLst/>
            <a:cxnLst/>
            <a:rect l="l" t="t" r="r" b="b"/>
            <a:pathLst>
              <a:path w="700656" h="281927">
                <a:moveTo>
                  <a:pt x="11834" y="0"/>
                </a:moveTo>
                <a:lnTo>
                  <a:pt x="0" y="0"/>
                </a:lnTo>
                <a:lnTo>
                  <a:pt x="2597" y="0"/>
                </a:lnTo>
                <a:lnTo>
                  <a:pt x="42470" y="751"/>
                </a:lnTo>
                <a:lnTo>
                  <a:pt x="82033" y="2997"/>
                </a:lnTo>
                <a:lnTo>
                  <a:pt x="121248" y="6722"/>
                </a:lnTo>
                <a:lnTo>
                  <a:pt x="160082" y="11911"/>
                </a:lnTo>
                <a:lnTo>
                  <a:pt x="198499" y="18549"/>
                </a:lnTo>
                <a:lnTo>
                  <a:pt x="236463" y="26622"/>
                </a:lnTo>
                <a:lnTo>
                  <a:pt x="273940" y="36114"/>
                </a:lnTo>
                <a:lnTo>
                  <a:pt x="310893" y="47011"/>
                </a:lnTo>
                <a:lnTo>
                  <a:pt x="347288" y="59298"/>
                </a:lnTo>
                <a:lnTo>
                  <a:pt x="383089" y="72959"/>
                </a:lnTo>
                <a:lnTo>
                  <a:pt x="418261" y="87981"/>
                </a:lnTo>
                <a:lnTo>
                  <a:pt x="452768" y="104348"/>
                </a:lnTo>
                <a:lnTo>
                  <a:pt x="486575" y="122045"/>
                </a:lnTo>
                <a:lnTo>
                  <a:pt x="519647" y="141058"/>
                </a:lnTo>
                <a:lnTo>
                  <a:pt x="551948" y="161371"/>
                </a:lnTo>
                <a:lnTo>
                  <a:pt x="583443" y="182971"/>
                </a:lnTo>
                <a:lnTo>
                  <a:pt x="614097" y="205840"/>
                </a:lnTo>
                <a:lnTo>
                  <a:pt x="643874" y="229966"/>
                </a:lnTo>
                <a:lnTo>
                  <a:pt x="672739" y="255333"/>
                </a:lnTo>
                <a:lnTo>
                  <a:pt x="700656" y="2819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 txBox="1"/>
          <p:nvPr/>
        </p:nvSpPr>
        <p:spPr>
          <a:xfrm>
            <a:off x="3623236" y="784626"/>
            <a:ext cx="630144" cy="106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600" spc="-3" dirty="0">
                <a:latin typeface="Arial"/>
                <a:cs typeface="Arial"/>
              </a:rPr>
              <a:t>ELE</a:t>
            </a:r>
            <a:r>
              <a:rPr sz="600" spc="3" dirty="0">
                <a:latin typeface="Arial"/>
                <a:cs typeface="Arial"/>
              </a:rPr>
              <a:t>C</a:t>
            </a:r>
            <a:r>
              <a:rPr sz="600" spc="-6" dirty="0">
                <a:latin typeface="Arial"/>
                <a:cs typeface="Arial"/>
              </a:rPr>
              <a:t>T</a:t>
            </a:r>
            <a:r>
              <a:rPr sz="600" spc="3" dirty="0">
                <a:latin typeface="Arial"/>
                <a:cs typeface="Arial"/>
              </a:rPr>
              <a:t>R</a:t>
            </a:r>
            <a:r>
              <a:rPr sz="600" spc="-9" dirty="0">
                <a:latin typeface="Arial"/>
                <a:cs typeface="Arial"/>
              </a:rPr>
              <a:t>I</a:t>
            </a:r>
            <a:r>
              <a:rPr sz="600" spc="-6" dirty="0">
                <a:latin typeface="Arial"/>
                <a:cs typeface="Arial"/>
              </a:rPr>
              <a:t>C</a:t>
            </a:r>
            <a:r>
              <a:rPr sz="600" spc="6" dirty="0">
                <a:latin typeface="Arial"/>
                <a:cs typeface="Arial"/>
              </a:rPr>
              <a:t>A</a:t>
            </a:r>
            <a:r>
              <a:rPr sz="600" dirty="0">
                <a:latin typeface="Arial"/>
                <a:cs typeface="Arial"/>
              </a:rPr>
              <a:t>L</a:t>
            </a:r>
            <a:r>
              <a:rPr sz="600" spc="-13" dirty="0">
                <a:latin typeface="Arial"/>
                <a:cs typeface="Arial"/>
              </a:rPr>
              <a:t> </a:t>
            </a:r>
            <a:r>
              <a:rPr sz="600" spc="-3" dirty="0">
                <a:latin typeface="Arial"/>
                <a:cs typeface="Arial"/>
              </a:rPr>
              <a:t>L</a:t>
            </a:r>
            <a:r>
              <a:rPr sz="600" spc="-19" dirty="0">
                <a:latin typeface="Arial"/>
                <a:cs typeface="Arial"/>
              </a:rPr>
              <a:t>I</a:t>
            </a:r>
            <a:r>
              <a:rPr sz="600" spc="3" dirty="0">
                <a:latin typeface="Arial"/>
                <a:cs typeface="Arial"/>
              </a:rPr>
              <a:t>N</a:t>
            </a:r>
            <a:r>
              <a:rPr sz="600" dirty="0"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</p:txBody>
      </p:sp>
      <p:sp>
        <p:nvSpPr>
          <p:cNvPr id="720" name="object 720"/>
          <p:cNvSpPr txBox="1"/>
          <p:nvPr/>
        </p:nvSpPr>
        <p:spPr>
          <a:xfrm>
            <a:off x="3623235" y="879184"/>
            <a:ext cx="464671" cy="106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600" spc="3" dirty="0">
                <a:latin typeface="Arial"/>
                <a:cs typeface="Arial"/>
              </a:rPr>
              <a:t>(</a:t>
            </a:r>
            <a:r>
              <a:rPr sz="600" dirty="0">
                <a:latin typeface="Arial"/>
                <a:cs typeface="Arial"/>
              </a:rPr>
              <a:t>O</a:t>
            </a:r>
            <a:r>
              <a:rPr sz="600" spc="-3" dirty="0">
                <a:latin typeface="Arial"/>
                <a:cs typeface="Arial"/>
              </a:rPr>
              <a:t>VE</a:t>
            </a:r>
            <a:r>
              <a:rPr sz="600" spc="3" dirty="0">
                <a:latin typeface="Arial"/>
                <a:cs typeface="Arial"/>
              </a:rPr>
              <a:t>RH</a:t>
            </a:r>
            <a:r>
              <a:rPr sz="600" spc="-3" dirty="0">
                <a:latin typeface="Arial"/>
                <a:cs typeface="Arial"/>
              </a:rPr>
              <a:t>E</a:t>
            </a:r>
            <a:r>
              <a:rPr sz="600" spc="6" dirty="0">
                <a:latin typeface="Arial"/>
                <a:cs typeface="Arial"/>
              </a:rPr>
              <a:t>A</a:t>
            </a:r>
            <a:r>
              <a:rPr sz="600" spc="-6" dirty="0">
                <a:latin typeface="Arial"/>
                <a:cs typeface="Arial"/>
              </a:rPr>
              <a:t>D</a:t>
            </a:r>
            <a:r>
              <a:rPr sz="600" dirty="0">
                <a:latin typeface="Arial"/>
                <a:cs typeface="Arial"/>
              </a:rPr>
              <a:t>)</a:t>
            </a:r>
            <a:endParaRPr sz="600">
              <a:latin typeface="Arial"/>
              <a:cs typeface="Arial"/>
            </a:endParaRPr>
          </a:p>
        </p:txBody>
      </p:sp>
      <p:sp>
        <p:nvSpPr>
          <p:cNvPr id="721" name="object 721"/>
          <p:cNvSpPr/>
          <p:nvPr/>
        </p:nvSpPr>
        <p:spPr>
          <a:xfrm>
            <a:off x="3202193" y="4633306"/>
            <a:ext cx="235772" cy="0"/>
          </a:xfrm>
          <a:custGeom>
            <a:avLst/>
            <a:gdLst/>
            <a:ahLst/>
            <a:cxnLst/>
            <a:rect l="l" t="t" r="r" b="b"/>
            <a:pathLst>
              <a:path w="400812">
                <a:moveTo>
                  <a:pt x="0" y="0"/>
                </a:moveTo>
                <a:lnTo>
                  <a:pt x="4008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3353696" y="4633307"/>
            <a:ext cx="34066" cy="39485"/>
          </a:xfrm>
          <a:custGeom>
            <a:avLst/>
            <a:gdLst/>
            <a:ahLst/>
            <a:cxnLst/>
            <a:rect l="l" t="t" r="r" b="b"/>
            <a:pathLst>
              <a:path w="57912" h="57911">
                <a:moveTo>
                  <a:pt x="57912" y="0"/>
                </a:moveTo>
                <a:lnTo>
                  <a:pt x="0" y="57912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3387763" y="4594860"/>
            <a:ext cx="33169" cy="38446"/>
          </a:xfrm>
          <a:custGeom>
            <a:avLst/>
            <a:gdLst/>
            <a:ahLst/>
            <a:cxnLst/>
            <a:rect l="l" t="t" r="r" b="b"/>
            <a:pathLst>
              <a:path w="56387" h="56388">
                <a:moveTo>
                  <a:pt x="0" y="56387"/>
                </a:moveTo>
                <a:lnTo>
                  <a:pt x="56388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3387762" y="4617720"/>
            <a:ext cx="0" cy="74815"/>
          </a:xfrm>
          <a:custGeom>
            <a:avLst/>
            <a:gdLst/>
            <a:ahLst/>
            <a:cxnLst/>
            <a:rect l="l" t="t" r="r" b="b"/>
            <a:pathLst>
              <a:path h="109727">
                <a:moveTo>
                  <a:pt x="0" y="0"/>
                </a:moveTo>
                <a:lnTo>
                  <a:pt x="0" y="1097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3219226" y="4633307"/>
            <a:ext cx="33169" cy="39485"/>
          </a:xfrm>
          <a:custGeom>
            <a:avLst/>
            <a:gdLst/>
            <a:ahLst/>
            <a:cxnLst/>
            <a:rect l="l" t="t" r="r" b="b"/>
            <a:pathLst>
              <a:path w="56387" h="57911">
                <a:moveTo>
                  <a:pt x="56387" y="0"/>
                </a:moveTo>
                <a:lnTo>
                  <a:pt x="0" y="57912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3252395" y="4594860"/>
            <a:ext cx="34066" cy="38446"/>
          </a:xfrm>
          <a:custGeom>
            <a:avLst/>
            <a:gdLst/>
            <a:ahLst/>
            <a:cxnLst/>
            <a:rect l="l" t="t" r="r" b="b"/>
            <a:pathLst>
              <a:path w="57912" h="56388">
                <a:moveTo>
                  <a:pt x="0" y="56387"/>
                </a:moveTo>
                <a:lnTo>
                  <a:pt x="57912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 txBox="1"/>
          <p:nvPr/>
        </p:nvSpPr>
        <p:spPr>
          <a:xfrm>
            <a:off x="3267336" y="4493894"/>
            <a:ext cx="106082" cy="1065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600" spc="-6" dirty="0">
                <a:latin typeface="Arial"/>
                <a:cs typeface="Arial"/>
              </a:rPr>
              <a:t>2</a:t>
            </a:r>
            <a:r>
              <a:rPr sz="600" spc="-9" dirty="0">
                <a:latin typeface="Arial"/>
                <a:cs typeface="Arial"/>
              </a:rPr>
              <a:t>5'</a:t>
            </a:r>
            <a:endParaRPr sz="600">
              <a:latin typeface="Arial"/>
              <a:cs typeface="Arial"/>
            </a:endParaRPr>
          </a:p>
        </p:txBody>
      </p:sp>
      <p:sp>
        <p:nvSpPr>
          <p:cNvPr id="728" name="object 728"/>
          <p:cNvSpPr txBox="1"/>
          <p:nvPr/>
        </p:nvSpPr>
        <p:spPr>
          <a:xfrm>
            <a:off x="941892" y="2380903"/>
            <a:ext cx="1700679" cy="3818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 marR="7938">
              <a:lnSpc>
                <a:spcPts val="1431"/>
              </a:lnSpc>
            </a:pPr>
            <a:r>
              <a:rPr sz="600" spc="-3" dirty="0">
                <a:latin typeface="Arial"/>
                <a:cs typeface="Arial"/>
              </a:rPr>
              <a:t>E</a:t>
            </a:r>
            <a:r>
              <a:rPr sz="600" spc="-9" dirty="0">
                <a:latin typeface="Arial"/>
                <a:cs typeface="Arial"/>
              </a:rPr>
              <a:t>X</a:t>
            </a:r>
            <a:r>
              <a:rPr sz="600" spc="-19" dirty="0">
                <a:latin typeface="Arial"/>
                <a:cs typeface="Arial"/>
              </a:rPr>
              <a:t>I</a:t>
            </a:r>
            <a:r>
              <a:rPr sz="600" spc="-3" dirty="0">
                <a:latin typeface="Arial"/>
                <a:cs typeface="Arial"/>
              </a:rPr>
              <a:t>S</a:t>
            </a:r>
            <a:r>
              <a:rPr sz="600" dirty="0">
                <a:latin typeface="Arial"/>
                <a:cs typeface="Arial"/>
              </a:rPr>
              <a:t>T</a:t>
            </a:r>
            <a:r>
              <a:rPr sz="600" spc="-19" dirty="0">
                <a:latin typeface="Arial"/>
                <a:cs typeface="Arial"/>
              </a:rPr>
              <a:t>I</a:t>
            </a:r>
            <a:r>
              <a:rPr sz="600" spc="3" dirty="0">
                <a:latin typeface="Arial"/>
                <a:cs typeface="Arial"/>
              </a:rPr>
              <a:t>N</a:t>
            </a:r>
            <a:r>
              <a:rPr sz="600" dirty="0">
                <a:latin typeface="Arial"/>
                <a:cs typeface="Arial"/>
              </a:rPr>
              <a:t>G</a:t>
            </a:r>
            <a:r>
              <a:rPr sz="600" spc="6" dirty="0">
                <a:latin typeface="Arial"/>
                <a:cs typeface="Arial"/>
              </a:rPr>
              <a:t> </a:t>
            </a:r>
            <a:r>
              <a:rPr sz="600" spc="-3" dirty="0">
                <a:latin typeface="Arial"/>
                <a:cs typeface="Arial"/>
              </a:rPr>
              <a:t>ELE</a:t>
            </a:r>
            <a:r>
              <a:rPr sz="600" spc="3" dirty="0">
                <a:latin typeface="Arial"/>
                <a:cs typeface="Arial"/>
              </a:rPr>
              <a:t>C</a:t>
            </a:r>
            <a:r>
              <a:rPr sz="600" spc="-6" dirty="0">
                <a:latin typeface="Arial"/>
                <a:cs typeface="Arial"/>
              </a:rPr>
              <a:t>T</a:t>
            </a:r>
            <a:r>
              <a:rPr sz="600" spc="3" dirty="0">
                <a:latin typeface="Arial"/>
                <a:cs typeface="Arial"/>
              </a:rPr>
              <a:t>R</a:t>
            </a:r>
            <a:r>
              <a:rPr sz="600" spc="-19" dirty="0">
                <a:latin typeface="Arial"/>
                <a:cs typeface="Arial"/>
              </a:rPr>
              <a:t>I</a:t>
            </a:r>
            <a:r>
              <a:rPr sz="600" dirty="0">
                <a:latin typeface="Arial"/>
                <a:cs typeface="Arial"/>
              </a:rPr>
              <a:t>C</a:t>
            </a:r>
            <a:r>
              <a:rPr sz="600" spc="-3" dirty="0">
                <a:latin typeface="Arial"/>
                <a:cs typeface="Arial"/>
              </a:rPr>
              <a:t>A</a:t>
            </a:r>
            <a:r>
              <a:rPr sz="600" dirty="0">
                <a:latin typeface="Arial"/>
                <a:cs typeface="Arial"/>
              </a:rPr>
              <a:t>L</a:t>
            </a:r>
            <a:r>
              <a:rPr sz="600" spc="-3" dirty="0">
                <a:latin typeface="Arial"/>
                <a:cs typeface="Arial"/>
              </a:rPr>
              <a:t> L</a:t>
            </a:r>
            <a:r>
              <a:rPr sz="600" spc="-19" dirty="0">
                <a:latin typeface="Arial"/>
                <a:cs typeface="Arial"/>
              </a:rPr>
              <a:t>I</a:t>
            </a:r>
            <a:r>
              <a:rPr sz="600" spc="3" dirty="0">
                <a:latin typeface="Arial"/>
                <a:cs typeface="Arial"/>
              </a:rPr>
              <a:t>N</a:t>
            </a:r>
            <a:r>
              <a:rPr sz="600" dirty="0">
                <a:latin typeface="Arial"/>
                <a:cs typeface="Arial"/>
              </a:rPr>
              <a:t>E</a:t>
            </a:r>
            <a:r>
              <a:rPr sz="600" spc="-3" dirty="0">
                <a:latin typeface="Arial"/>
                <a:cs typeface="Arial"/>
              </a:rPr>
              <a:t> </a:t>
            </a:r>
            <a:r>
              <a:rPr sz="600" spc="3" dirty="0">
                <a:latin typeface="Arial"/>
                <a:cs typeface="Arial"/>
              </a:rPr>
              <a:t>(</a:t>
            </a:r>
            <a:r>
              <a:rPr sz="600" spc="-3" dirty="0">
                <a:latin typeface="Arial"/>
                <a:cs typeface="Arial"/>
              </a:rPr>
              <a:t>O</a:t>
            </a:r>
            <a:r>
              <a:rPr sz="600" spc="3" dirty="0">
                <a:latin typeface="Arial"/>
                <a:cs typeface="Arial"/>
              </a:rPr>
              <a:t>V</a:t>
            </a:r>
            <a:r>
              <a:rPr sz="600" spc="-3" dirty="0">
                <a:latin typeface="Arial"/>
                <a:cs typeface="Arial"/>
              </a:rPr>
              <a:t>E</a:t>
            </a:r>
            <a:r>
              <a:rPr sz="600" spc="3" dirty="0">
                <a:latin typeface="Arial"/>
                <a:cs typeface="Arial"/>
              </a:rPr>
              <a:t>RH</a:t>
            </a:r>
            <a:r>
              <a:rPr sz="600" spc="-3" dirty="0">
                <a:latin typeface="Arial"/>
                <a:cs typeface="Arial"/>
              </a:rPr>
              <a:t>EA</a:t>
            </a:r>
            <a:r>
              <a:rPr sz="600" spc="3" dirty="0">
                <a:latin typeface="Arial"/>
                <a:cs typeface="Arial"/>
              </a:rPr>
              <a:t>D</a:t>
            </a:r>
            <a:r>
              <a:rPr sz="600" dirty="0">
                <a:latin typeface="Arial"/>
                <a:cs typeface="Arial"/>
              </a:rPr>
              <a:t>) </a:t>
            </a:r>
            <a:r>
              <a:rPr sz="600" spc="-3" dirty="0">
                <a:latin typeface="Arial"/>
                <a:cs typeface="Arial"/>
              </a:rPr>
              <a:t>P</a:t>
            </a:r>
            <a:r>
              <a:rPr sz="600" dirty="0">
                <a:latin typeface="Arial"/>
                <a:cs typeface="Arial"/>
              </a:rPr>
              <a:t>R</a:t>
            </a:r>
            <a:r>
              <a:rPr sz="600" spc="6" dirty="0">
                <a:latin typeface="Arial"/>
                <a:cs typeface="Arial"/>
              </a:rPr>
              <a:t>O</a:t>
            </a:r>
            <a:r>
              <a:rPr sz="600" spc="-3" dirty="0">
                <a:latin typeface="Arial"/>
                <a:cs typeface="Arial"/>
              </a:rPr>
              <a:t>P</a:t>
            </a:r>
            <a:r>
              <a:rPr sz="600" spc="6" dirty="0">
                <a:latin typeface="Arial"/>
                <a:cs typeface="Arial"/>
              </a:rPr>
              <a:t>O</a:t>
            </a:r>
            <a:r>
              <a:rPr sz="600" spc="-3" dirty="0">
                <a:latin typeface="Arial"/>
                <a:cs typeface="Arial"/>
              </a:rPr>
              <a:t>SE</a:t>
            </a:r>
            <a:r>
              <a:rPr sz="600" dirty="0">
                <a:latin typeface="Arial"/>
                <a:cs typeface="Arial"/>
              </a:rPr>
              <a:t>D </a:t>
            </a:r>
            <a:r>
              <a:rPr sz="600" spc="-3" dirty="0">
                <a:latin typeface="Arial"/>
                <a:cs typeface="Arial"/>
              </a:rPr>
              <a:t>ELE</a:t>
            </a:r>
            <a:r>
              <a:rPr sz="600" dirty="0">
                <a:latin typeface="Arial"/>
                <a:cs typeface="Arial"/>
              </a:rPr>
              <a:t>C</a:t>
            </a:r>
            <a:r>
              <a:rPr sz="600" spc="-6" dirty="0">
                <a:latin typeface="Arial"/>
                <a:cs typeface="Arial"/>
              </a:rPr>
              <a:t>T</a:t>
            </a:r>
            <a:r>
              <a:rPr sz="600" dirty="0">
                <a:latin typeface="Arial"/>
                <a:cs typeface="Arial"/>
              </a:rPr>
              <a:t>R</a:t>
            </a:r>
            <a:r>
              <a:rPr sz="600" spc="-9" dirty="0">
                <a:latin typeface="Arial"/>
                <a:cs typeface="Arial"/>
              </a:rPr>
              <a:t>I</a:t>
            </a:r>
            <a:r>
              <a:rPr sz="600" dirty="0">
                <a:latin typeface="Arial"/>
                <a:cs typeface="Arial"/>
              </a:rPr>
              <a:t>C</a:t>
            </a:r>
            <a:r>
              <a:rPr sz="600" spc="-3" dirty="0">
                <a:latin typeface="Arial"/>
                <a:cs typeface="Arial"/>
              </a:rPr>
              <a:t>A</a:t>
            </a:r>
            <a:r>
              <a:rPr sz="600" dirty="0">
                <a:latin typeface="Arial"/>
                <a:cs typeface="Arial"/>
              </a:rPr>
              <a:t>L</a:t>
            </a:r>
            <a:r>
              <a:rPr sz="600" spc="-3" dirty="0">
                <a:latin typeface="Arial"/>
                <a:cs typeface="Arial"/>
              </a:rPr>
              <a:t> </a:t>
            </a:r>
            <a:r>
              <a:rPr sz="600" spc="-13" dirty="0">
                <a:latin typeface="Arial"/>
                <a:cs typeface="Arial"/>
              </a:rPr>
              <a:t>L</a:t>
            </a:r>
            <a:r>
              <a:rPr sz="600" spc="-9" dirty="0">
                <a:latin typeface="Arial"/>
                <a:cs typeface="Arial"/>
              </a:rPr>
              <a:t>I</a:t>
            </a:r>
            <a:r>
              <a:rPr sz="600" dirty="0">
                <a:latin typeface="Arial"/>
                <a:cs typeface="Arial"/>
              </a:rPr>
              <a:t>NE</a:t>
            </a:r>
            <a:r>
              <a:rPr sz="600" spc="-3" dirty="0">
                <a:latin typeface="Arial"/>
                <a:cs typeface="Arial"/>
              </a:rPr>
              <a:t> </a:t>
            </a:r>
            <a:r>
              <a:rPr sz="600" spc="-6" dirty="0">
                <a:latin typeface="Arial"/>
                <a:cs typeface="Arial"/>
              </a:rPr>
              <a:t>(</a:t>
            </a:r>
            <a:r>
              <a:rPr sz="600" dirty="0">
                <a:latin typeface="Arial"/>
                <a:cs typeface="Arial"/>
              </a:rPr>
              <a:t>UND</a:t>
            </a:r>
            <a:r>
              <a:rPr sz="600" spc="-3" dirty="0">
                <a:latin typeface="Arial"/>
                <a:cs typeface="Arial"/>
              </a:rPr>
              <a:t>E</a:t>
            </a:r>
            <a:r>
              <a:rPr sz="600" dirty="0">
                <a:latin typeface="Arial"/>
                <a:cs typeface="Arial"/>
              </a:rPr>
              <a:t>R</a:t>
            </a:r>
            <a:r>
              <a:rPr sz="600" spc="6" dirty="0">
                <a:latin typeface="Arial"/>
                <a:cs typeface="Arial"/>
              </a:rPr>
              <a:t>G</a:t>
            </a:r>
            <a:r>
              <a:rPr sz="600" dirty="0">
                <a:latin typeface="Arial"/>
                <a:cs typeface="Arial"/>
              </a:rPr>
              <a:t>R</a:t>
            </a:r>
            <a:r>
              <a:rPr sz="600" spc="-3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UND)</a:t>
            </a:r>
            <a:endParaRPr sz="600">
              <a:latin typeface="Arial"/>
              <a:cs typeface="Arial"/>
            </a:endParaRPr>
          </a:p>
        </p:txBody>
      </p:sp>
      <p:sp>
        <p:nvSpPr>
          <p:cNvPr id="730" name="object 730"/>
          <p:cNvSpPr txBox="1"/>
          <p:nvPr/>
        </p:nvSpPr>
        <p:spPr>
          <a:xfrm>
            <a:off x="228277" y="776516"/>
            <a:ext cx="1095935" cy="2030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 marR="7938">
              <a:lnSpc>
                <a:spcPct val="96200"/>
              </a:lnSpc>
            </a:pPr>
            <a:endParaRPr sz="400" dirty="0">
              <a:latin typeface="Arial"/>
              <a:cs typeface="Arial"/>
            </a:endParaRPr>
          </a:p>
        </p:txBody>
      </p:sp>
      <p:sp>
        <p:nvSpPr>
          <p:cNvPr id="731" name="object 731"/>
          <p:cNvSpPr txBox="1"/>
          <p:nvPr/>
        </p:nvSpPr>
        <p:spPr>
          <a:xfrm>
            <a:off x="228277" y="1036154"/>
            <a:ext cx="1112744" cy="12434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 marR="7938">
              <a:lnSpc>
                <a:spcPct val="96400"/>
              </a:lnSpc>
              <a:buFont typeface="Arial"/>
              <a:buAutoNum type="arabicPeriod" startAt="2"/>
              <a:tabLst>
                <a:tab pos="65881" algn="l"/>
              </a:tabLst>
            </a:pPr>
            <a:endParaRPr sz="400" dirty="0">
              <a:latin typeface="Arial"/>
              <a:cs typeface="Arial"/>
            </a:endParaRPr>
          </a:p>
        </p:txBody>
      </p:sp>
      <p:sp>
        <p:nvSpPr>
          <p:cNvPr id="732" name="object 732"/>
          <p:cNvSpPr/>
          <p:nvPr/>
        </p:nvSpPr>
        <p:spPr>
          <a:xfrm>
            <a:off x="0" y="423949"/>
            <a:ext cx="0" cy="5860610"/>
          </a:xfrm>
          <a:custGeom>
            <a:avLst/>
            <a:gdLst/>
            <a:ahLst/>
            <a:cxnLst/>
            <a:rect l="l" t="t" r="r" b="b"/>
            <a:pathLst>
              <a:path h="8595562">
                <a:moveTo>
                  <a:pt x="0" y="0"/>
                </a:moveTo>
                <a:lnTo>
                  <a:pt x="0" y="85955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 txBox="1">
            <a:spLocks noGrp="1"/>
          </p:cNvSpPr>
          <p:nvPr>
            <p:ph type="ftr" sz="quarter" idx="4294967295"/>
          </p:nvPr>
        </p:nvSpPr>
        <p:spPr>
          <a:xfrm>
            <a:off x="202303" y="6243378"/>
            <a:ext cx="1811125" cy="3763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1300" b="1" spc="-256" dirty="0">
                <a:solidFill>
                  <a:srgbClr val="6D6E71"/>
                </a:solidFill>
                <a:latin typeface="Arial"/>
                <a:cs typeface="Arial"/>
              </a:rPr>
              <a:t>P</a:t>
            </a:r>
            <a:r>
              <a:rPr sz="1300" b="1" spc="-131" dirty="0">
                <a:solidFill>
                  <a:srgbClr val="6D6E71"/>
                </a:solidFill>
                <a:latin typeface="Arial"/>
                <a:cs typeface="Arial"/>
              </a:rPr>
              <a:t>ar</a:t>
            </a:r>
            <a:r>
              <a:rPr sz="1300" b="1" spc="-181" dirty="0">
                <a:solidFill>
                  <a:srgbClr val="6D6E71"/>
                </a:solidFill>
                <a:latin typeface="Arial"/>
                <a:cs typeface="Arial"/>
              </a:rPr>
              <a:t>k</a:t>
            </a:r>
            <a:r>
              <a:rPr sz="1300" b="1" spc="-7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300" b="1" spc="-150" dirty="0">
                <a:solidFill>
                  <a:srgbClr val="6D6E71"/>
                </a:solidFill>
                <a:latin typeface="Arial"/>
                <a:cs typeface="Arial"/>
              </a:rPr>
              <a:t>Cit</a:t>
            </a:r>
            <a:r>
              <a:rPr sz="1300" b="1" spc="-216" dirty="0">
                <a:solidFill>
                  <a:srgbClr val="6D6E71"/>
                </a:solidFill>
                <a:latin typeface="Arial"/>
                <a:cs typeface="Arial"/>
              </a:rPr>
              <a:t>y</a:t>
            </a:r>
            <a:r>
              <a:rPr sz="1300" b="1" spc="-7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300" b="1" spc="-150" dirty="0">
                <a:solidFill>
                  <a:srgbClr val="6D6E71"/>
                </a:solidFill>
                <a:latin typeface="Arial"/>
                <a:cs typeface="Arial"/>
              </a:rPr>
              <a:t>Art</a:t>
            </a:r>
            <a:r>
              <a:rPr sz="1300" b="1" spc="-203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300" b="1" spc="-7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300" b="1" spc="-209" dirty="0">
                <a:solidFill>
                  <a:srgbClr val="6D6E71"/>
                </a:solidFill>
                <a:latin typeface="Arial"/>
                <a:cs typeface="Arial"/>
              </a:rPr>
              <a:t>an</a:t>
            </a:r>
            <a:r>
              <a:rPr sz="1300" b="1" spc="-247" dirty="0">
                <a:solidFill>
                  <a:srgbClr val="6D6E71"/>
                </a:solidFill>
                <a:latin typeface="Arial"/>
                <a:cs typeface="Arial"/>
              </a:rPr>
              <a:t>d</a:t>
            </a:r>
            <a:r>
              <a:rPr sz="1300" b="1" spc="-7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300" b="1" spc="-163" dirty="0">
                <a:solidFill>
                  <a:srgbClr val="6D6E71"/>
                </a:solidFill>
                <a:latin typeface="Arial"/>
                <a:cs typeface="Arial"/>
              </a:rPr>
              <a:t>Cultu</a:t>
            </a:r>
            <a:r>
              <a:rPr sz="1300" b="1" spc="-131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300" b="1" spc="-209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300" b="1" spc="-7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300" b="1" spc="-127" dirty="0">
                <a:solidFill>
                  <a:srgbClr val="6D6E71"/>
                </a:solidFill>
                <a:latin typeface="Arial"/>
                <a:cs typeface="Arial"/>
              </a:rPr>
              <a:t>District</a:t>
            </a:r>
            <a:endParaRPr sz="1300">
              <a:latin typeface="Arial"/>
              <a:cs typeface="Arial"/>
            </a:endParaRPr>
          </a:p>
          <a:p>
            <a:pPr marL="7938">
              <a:spcBef>
                <a:spcPts val="281"/>
              </a:spcBef>
            </a:pPr>
            <a:r>
              <a:rPr sz="800" spc="-113" dirty="0">
                <a:solidFill>
                  <a:srgbClr val="666766"/>
                </a:solidFill>
                <a:latin typeface="Arial"/>
                <a:cs typeface="Arial"/>
              </a:rPr>
              <a:t>1</a:t>
            </a:r>
            <a:r>
              <a:rPr sz="800" spc="-134" dirty="0">
                <a:solidFill>
                  <a:srgbClr val="666766"/>
                </a:solidFill>
                <a:latin typeface="Arial"/>
                <a:cs typeface="Arial"/>
              </a:rPr>
              <a:t>2</a:t>
            </a:r>
            <a:r>
              <a:rPr sz="800" spc="-25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800" spc="-109" dirty="0">
                <a:solidFill>
                  <a:srgbClr val="666766"/>
                </a:solidFill>
                <a:latin typeface="Arial"/>
                <a:cs typeface="Arial"/>
              </a:rPr>
              <a:t>Septembe</a:t>
            </a:r>
            <a:r>
              <a:rPr sz="800" spc="-75" dirty="0">
                <a:solidFill>
                  <a:srgbClr val="666766"/>
                </a:solidFill>
                <a:latin typeface="Arial"/>
                <a:cs typeface="Arial"/>
              </a:rPr>
              <a:t>r</a:t>
            </a:r>
            <a:r>
              <a:rPr sz="800" spc="-25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800" spc="-113" dirty="0">
                <a:solidFill>
                  <a:srgbClr val="666766"/>
                </a:solidFill>
                <a:latin typeface="Arial"/>
                <a:cs typeface="Arial"/>
              </a:rPr>
              <a:t>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734" name="object 734"/>
          <p:cNvSpPr txBox="1"/>
          <p:nvPr/>
        </p:nvSpPr>
        <p:spPr>
          <a:xfrm>
            <a:off x="7948556" y="6313767"/>
            <a:ext cx="97118" cy="2563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8"/>
            <a:r>
              <a:rPr sz="1500" b="1" spc="-194" dirty="0">
                <a:solidFill>
                  <a:srgbClr val="3C3533"/>
                </a:solidFill>
                <a:latin typeface="Arial"/>
                <a:cs typeface="Arial"/>
              </a:rPr>
              <a:t>+</a:t>
            </a:r>
            <a:endParaRPr sz="1500">
              <a:latin typeface="Arial"/>
              <a:cs typeface="Arial"/>
            </a:endParaRPr>
          </a:p>
        </p:txBody>
      </p:sp>
      <p:graphicFrame>
        <p:nvGraphicFramePr>
          <p:cNvPr id="565" name="object 565"/>
          <p:cNvGraphicFramePr>
            <a:graphicFrameLocks noGrp="1"/>
          </p:cNvGraphicFramePr>
          <p:nvPr/>
        </p:nvGraphicFramePr>
        <p:xfrm>
          <a:off x="2525358" y="4717472"/>
          <a:ext cx="366655" cy="623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6"/>
                <a:gridCol w="266251"/>
                <a:gridCol w="56478"/>
              </a:tblGrid>
              <a:tr h="311727">
                <a:tc gridSpan="3"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048">
                      <a:solidFill>
                        <a:srgbClr val="7F7F7F"/>
                      </a:solidFill>
                      <a:prstDash val="solid"/>
                    </a:lnL>
                    <a:lnR w="3048">
                      <a:solidFill>
                        <a:srgbClr val="7F7F7F"/>
                      </a:solidFill>
                      <a:prstDash val="solid"/>
                    </a:lnR>
                    <a:lnT w="3048">
                      <a:solidFill>
                        <a:srgbClr val="7F7F7F"/>
                      </a:solidFill>
                      <a:prstDash val="solid"/>
                    </a:lnT>
                    <a:lnB w="3048">
                      <a:solidFill>
                        <a:srgbClr val="7F7F7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1727"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048">
                      <a:solidFill>
                        <a:srgbClr val="7F7F7F"/>
                      </a:solidFill>
                      <a:prstDash val="solid"/>
                    </a:lnL>
                    <a:lnR w="3048">
                      <a:solidFill>
                        <a:srgbClr val="7F7F7F"/>
                      </a:solidFill>
                      <a:prstDash val="solid"/>
                    </a:lnR>
                    <a:lnT w="3048">
                      <a:solidFill>
                        <a:srgbClr val="7F7F7F"/>
                      </a:solidFill>
                      <a:prstDash val="solid"/>
                    </a:lnT>
                    <a:lnB w="3048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048">
                      <a:solidFill>
                        <a:srgbClr val="7F7F7F"/>
                      </a:solidFill>
                      <a:prstDash val="solid"/>
                    </a:lnL>
                    <a:lnR w="3048">
                      <a:solidFill>
                        <a:srgbClr val="7F7F7F"/>
                      </a:solidFill>
                      <a:prstDash val="solid"/>
                    </a:lnR>
                    <a:lnT w="3048">
                      <a:solidFill>
                        <a:srgbClr val="7F7F7F"/>
                      </a:solidFill>
                      <a:prstDash val="solid"/>
                    </a:lnT>
                    <a:lnB w="3048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048">
                      <a:solidFill>
                        <a:srgbClr val="7F7F7F"/>
                      </a:solidFill>
                      <a:prstDash val="solid"/>
                    </a:lnL>
                    <a:lnR w="3048">
                      <a:solidFill>
                        <a:srgbClr val="7F7F7F"/>
                      </a:solidFill>
                      <a:prstDash val="solid"/>
                    </a:lnR>
                    <a:lnT w="3048">
                      <a:solidFill>
                        <a:srgbClr val="7F7F7F"/>
                      </a:solidFill>
                      <a:prstDash val="solid"/>
                    </a:lnT>
                    <a:lnB w="3048">
                      <a:solidFill>
                        <a:srgbClr val="7F7F7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7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</a:t>
            </a:r>
            <a:r>
              <a:rPr lang="en-US" dirty="0" smtClean="0"/>
              <a:t>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78141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15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753</TotalTime>
  <Words>177</Words>
  <Application>Microsoft Office PowerPoint</Application>
  <PresentationFormat>On-screen Show (4:3)</PresentationFormat>
  <Paragraphs>89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Angles</vt:lpstr>
      <vt:lpstr>Arts &amp; Culture Project</vt:lpstr>
      <vt:lpstr>PowerPoint Presentation</vt:lpstr>
      <vt:lpstr>Site Topography</vt:lpstr>
      <vt:lpstr>Electric Utility</vt:lpstr>
      <vt:lpstr>WORKING Schedule</vt:lpstr>
    </vt:vector>
  </TitlesOfParts>
  <Company>PCMC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Arts &amp; Culture Project Update</dc:title>
  <dc:creator>Anne Laurent</dc:creator>
  <cp:lastModifiedBy>Anne Laurent</cp:lastModifiedBy>
  <cp:revision>21</cp:revision>
  <dcterms:created xsi:type="dcterms:W3CDTF">2018-10-22T15:04:56Z</dcterms:created>
  <dcterms:modified xsi:type="dcterms:W3CDTF">2019-02-06T19:18:08Z</dcterms:modified>
</cp:coreProperties>
</file>